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media1.mp4" ContentType="video/unknown"/>
  <Override PartName="/ppt/notesSlides/notesSlide1.xml" ContentType="application/vnd.openxmlformats-officedocument.presentationml.notesSlide+xml"/>
  <Override PartName="/ppt/media/image1.jpeg" ContentType="image/jpeg"/>
  <Override PartName="/ppt/media/image2.jpeg" ContentType="image/jpeg"/>
  <Override PartName="/ppt/notesSlides/notesSlide2.xml" ContentType="application/vnd.openxmlformats-officedocument.presentationml.notesSlide+xml"/>
  <Override PartName="/ppt/media/image3.jpeg" ContentType="image/jpeg"/>
  <Override PartName="/ppt/media/image4.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notesSlides/notesSlide5.xml" ContentType="application/vnd.openxmlformats-officedocument.presentationml.notesSlide+xml"/>
  <Override PartName="/ppt/media/media2.mp4" ContentType="video/unknown"/>
  <Override PartName="/ppt/media/image10.jpeg" ContentType="image/jpeg"/>
  <Override PartName="/ppt/notesSlides/notesSlide6.xml" ContentType="application/vnd.openxmlformats-officedocument.presentationml.notesSlide+xml"/>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notesSlides/notesSlide7.xml" ContentType="application/vnd.openxmlformats-officedocument.presentationml.notesSlide+xml"/>
  <Override PartName="/ppt/media/image17.jpeg" ContentType="image/jpeg"/>
  <Override PartName="/ppt/notesSlides/notesSlide8.xml" ContentType="application/vnd.openxmlformats-officedocument.presentationml.notesSlide+xml"/>
  <Override PartName="/ppt/media/image18.jpeg" ContentType="image/jpeg"/>
  <Override PartName="/ppt/notesSlides/notesSlide9.xml" ContentType="application/vnd.openxmlformats-officedocument.presentationml.notesSlide+xml"/>
  <Override PartName="/ppt/media/image19.jpeg" ContentType="image/jpeg"/>
  <Override PartName="/ppt/media/image20.jpeg" ContentType="image/jpeg"/>
  <Override PartName="/ppt/notesSlides/notesSlide10.xml" ContentType="application/vnd.openxmlformats-officedocument.presentationml.notesSlide+xml"/>
  <Override PartName="/ppt/media/image21.jpeg" ContentType="image/jpeg"/>
  <Override PartName="/ppt/media/image22.jpeg" ContentType="image/jpeg"/>
  <Override PartName="/ppt/notesSlides/notesSlide11.xml" ContentType="application/vnd.openxmlformats-officedocument.presentationml.notesSlide+xml"/>
  <Override PartName="/ppt/media/image23.jpeg" ContentType="image/jpeg"/>
  <Override PartName="/ppt/media/image24.jpeg" ContentType="image/jpeg"/>
  <Override PartName="/ppt/notesSlides/notesSlide12.xml" ContentType="application/vnd.openxmlformats-officedocument.presentationml.notesSlide+xml"/>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E9CB"/>
          </a:solidFill>
        </a:fill>
      </a:tcStyle>
    </a:wholeTbl>
    <a:band2H>
      <a:tcTxStyle b="def" i="def"/>
      <a:tcStyle>
        <a:tcBdr/>
        <a:fill>
          <a:solidFill>
            <a:srgbClr val="EEF4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E6CB"/>
          </a:solidFill>
        </a:fill>
      </a:tcStyle>
    </a:wholeTbl>
    <a:band2H>
      <a:tcTxStyle b="def" i="def"/>
      <a:tcStyle>
        <a:tcBdr/>
        <a:fill>
          <a:solidFill>
            <a:srgbClr val="FAF3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8D0"/>
          </a:solidFill>
        </a:fill>
      </a:tcStyle>
    </a:wholeTbl>
    <a:band2H>
      <a:tcTxStyle b="def" i="def"/>
      <a:tcStyle>
        <a:tcBdr/>
        <a:fill>
          <a:solidFill>
            <a:srgbClr val="EEED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60" name="Shape 260"/>
          <p:cNvSpPr/>
          <p:nvPr>
            <p:ph type="sldImg"/>
          </p:nvPr>
        </p:nvSpPr>
        <p:spPr>
          <a:xfrm>
            <a:off x="1143000" y="685800"/>
            <a:ext cx="4572000" cy="3429000"/>
          </a:xfrm>
          <a:prstGeom prst="rect">
            <a:avLst/>
          </a:prstGeom>
        </p:spPr>
        <p:txBody>
          <a:bodyPr/>
          <a:lstStyle/>
          <a:p>
            <a:pPr/>
          </a:p>
        </p:txBody>
      </p:sp>
      <p:sp>
        <p:nvSpPr>
          <p:cNvPr id="261" name="Shape 26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Shape 269"/>
          <p:cNvSpPr/>
          <p:nvPr>
            <p:ph type="sldImg"/>
          </p:nvPr>
        </p:nvSpPr>
        <p:spPr>
          <a:prstGeom prst="rect">
            <a:avLst/>
          </a:prstGeom>
        </p:spPr>
        <p:txBody>
          <a:bodyPr/>
          <a:lstStyle/>
          <a:p>
            <a:pPr/>
          </a:p>
        </p:txBody>
      </p:sp>
      <p:sp>
        <p:nvSpPr>
          <p:cNvPr id="270" name="Shape 270"/>
          <p:cNvSpPr/>
          <p:nvPr>
            <p:ph type="body" sz="quarter" idx="1"/>
          </p:nvPr>
        </p:nvSpPr>
        <p:spPr>
          <a:prstGeom prst="rect">
            <a:avLst/>
          </a:prstGeom>
        </p:spPr>
        <p:txBody>
          <a:bodyPr/>
          <a:lstStyle>
            <a:lvl1pPr>
              <a:spcBef>
                <a:spcPts val="0"/>
              </a:spcBef>
            </a:lvl1pPr>
          </a:lstStyle>
          <a:p>
            <a:pPr/>
            <a:r>
              <a:t>Read mission aloud to participants.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Shape 399"/>
          <p:cNvSpPr/>
          <p:nvPr>
            <p:ph type="sldImg"/>
          </p:nvPr>
        </p:nvSpPr>
        <p:spPr>
          <a:prstGeom prst="rect">
            <a:avLst/>
          </a:prstGeom>
        </p:spPr>
        <p:txBody>
          <a:bodyPr/>
          <a:lstStyle/>
          <a:p>
            <a:pPr/>
          </a:p>
        </p:txBody>
      </p:sp>
      <p:sp>
        <p:nvSpPr>
          <p:cNvPr id="400" name="Shape 400"/>
          <p:cNvSpPr/>
          <p:nvPr>
            <p:ph type="body" sz="quarter" idx="1"/>
          </p:nvPr>
        </p:nvSpPr>
        <p:spPr>
          <a:prstGeom prst="rect">
            <a:avLst/>
          </a:prstGeom>
        </p:spPr>
        <p:txBody>
          <a:bodyPr/>
          <a:lstStyle/>
          <a:p>
            <a:pPr/>
            <a:r>
              <a:t>1. Direct -  step in, directly, to intervene.</a:t>
            </a:r>
          </a:p>
          <a:p>
            <a:pPr/>
            <a:r>
              <a:t>2. Distract - say something that might throw someone off guard like “Oh my god! Is that Beyonce over there?” While offender is looking in the opposite direction, signal  your friend, or coworker to get out of that space.</a:t>
            </a:r>
          </a:p>
          <a:p>
            <a:pPr/>
            <a:r>
              <a:t>3. Delegate -  Talk to someone with presumably more social power than you are about it. Share your concerns with the team during team meeting on how to handle those situations so that it’s brought to the attention of more people. </a:t>
            </a:r>
          </a:p>
          <a:p>
            <a:pPr/>
            <a:r>
              <a:t>4. Delay- until later to ask the person if they need help.</a:t>
            </a:r>
          </a:p>
          <a:p>
            <a:pPr/>
            <a:r>
              <a:t>5. Document - Formally write a complaint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Shape 421"/>
          <p:cNvSpPr/>
          <p:nvPr>
            <p:ph type="sldImg"/>
          </p:nvPr>
        </p:nvSpPr>
        <p:spPr>
          <a:prstGeom prst="rect">
            <a:avLst/>
          </a:prstGeom>
        </p:spPr>
        <p:txBody>
          <a:bodyPr/>
          <a:lstStyle/>
          <a:p>
            <a:pPr/>
          </a:p>
        </p:txBody>
      </p:sp>
      <p:sp>
        <p:nvSpPr>
          <p:cNvPr id="422" name="Shape 422"/>
          <p:cNvSpPr/>
          <p:nvPr>
            <p:ph type="body" sz="quarter" idx="1"/>
          </p:nvPr>
        </p:nvSpPr>
        <p:spPr>
          <a:prstGeom prst="rect">
            <a:avLst/>
          </a:prstGeom>
        </p:spPr>
        <p:txBody>
          <a:bodyPr/>
          <a:lstStyle/>
          <a:p>
            <a:pPr/>
            <a:r>
              <a:t>Insert any Scenario Here.</a:t>
            </a:r>
          </a:p>
          <a:p>
            <a:pPr/>
          </a:p>
          <a:p>
            <a:pPr>
              <a:defRPr b="1"/>
            </a:pPr>
            <a:r>
              <a:t>Hot Topic Scenario # 1</a:t>
            </a:r>
          </a:p>
          <a:p>
            <a:pPr/>
            <a:endParaRPr b="1"/>
          </a:p>
          <a:p>
            <a:pPr/>
            <a:r>
              <a:t>Response:  Ending Sexual assault is a collective responsibility shared by all members of your community. To be an active bystander is to step in and speak up.  Words and actions should be used to respond to situations were sexual assualt is being enacted condoned or being made light of.   Commitment to notice and respond to incidences of sexual assualt be it subtle or direct sends a message that you have chosen to take a stand against acts of sexual violence.  </a:t>
            </a:r>
          </a:p>
          <a:p>
            <a:pPr/>
          </a:p>
          <a:p>
            <a:pPr/>
            <a:r>
              <a:t>Correct A:  I would assume the role as an active bystander and intervene.  I would not condone or actively ignore what just took place.  Kenneth was clearly upset, and at least two of our friends directly witnessed him being touched in appropriately. As an active bystander, I would remind our friends that making light of the situation or excusing Justin’s actions (“He must have been playing around”) normalizes his inappropriate behavior fostering a climate that increases the likelihood of sexual assualt occurrences.  I would also affirm Kenneth’s discomfort by showing him positive support, and direct him to the appropriate resources.   </a:t>
            </a:r>
          </a:p>
          <a:p>
            <a:pPr/>
          </a:p>
          <a:p>
            <a:pPr/>
            <a:r>
              <a:t>Incorrect B:  </a:t>
            </a:r>
          </a:p>
          <a:p>
            <a:pPr/>
            <a:r>
              <a:t>Once Kenneth agreed that it was nothing, I would just let it go.  Why make a big issue out of it if Kenneth is not?   Justin’s always messing around. After all, “boys will be boys, right ?”.  I would have just said “yeah you got me! But don’t let it happen again.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Shape 429"/>
          <p:cNvSpPr/>
          <p:nvPr>
            <p:ph type="sldImg"/>
          </p:nvPr>
        </p:nvSpPr>
        <p:spPr>
          <a:prstGeom prst="rect">
            <a:avLst/>
          </a:prstGeom>
        </p:spPr>
        <p:txBody>
          <a:bodyPr/>
          <a:lstStyle/>
          <a:p>
            <a:pPr/>
          </a:p>
        </p:txBody>
      </p:sp>
      <p:sp>
        <p:nvSpPr>
          <p:cNvPr id="430" name="Shape 430"/>
          <p:cNvSpPr/>
          <p:nvPr>
            <p:ph type="body" sz="quarter" idx="1"/>
          </p:nvPr>
        </p:nvSpPr>
        <p:spPr>
          <a:prstGeom prst="rect">
            <a:avLst/>
          </a:prstGeom>
        </p:spPr>
        <p:txBody>
          <a:bodyPr/>
          <a:lstStyle/>
          <a:p>
            <a:pPr>
              <a:defRPr b="1"/>
            </a:pPr>
            <a:r>
              <a:t>Notes: </a:t>
            </a:r>
          </a:p>
          <a:p>
            <a:pPr marL="171450" indent="-171450">
              <a:buSzPct val="100000"/>
              <a:buFont typeface="Arial"/>
              <a:buChar char="•"/>
            </a:pPr>
            <a:endParaRPr b="1"/>
          </a:p>
          <a:p>
            <a:pPr/>
            <a:r>
              <a:t>•Many survivors still face stigma and internalize that blame, making it harder to seek help. And while some types of therapy are helpful more information on evidence-based treatments for survivors "is critically needed.</a:t>
            </a:r>
          </a:p>
          <a:p>
            <a:pPr/>
          </a:p>
          <a:p>
            <a:pPr/>
            <a:r>
              <a:t> • Prolonged exposure therapy [helping people gradually approach trauma-related memories and feelings]</a:t>
            </a:r>
          </a:p>
          <a:p>
            <a:pPr/>
          </a:p>
          <a:p>
            <a:pPr/>
            <a:r>
              <a:t> •Cognitive processing therapy [a specific type of cognitive-behavioral therapy that helps patients learn how to  challenge and modify unhelpful beliefs related to the trauma]</a:t>
            </a:r>
          </a:p>
          <a:p>
            <a:pPr/>
          </a:p>
          <a:p>
            <a:pPr/>
            <a:r>
              <a:t> •Ending some of our stigmatizing beliefs about sexual assault and our mistrust for people that come forward is enormous.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p>
            <a:pPr/>
            <a:r>
              <a:t>* Notes: This for that, for example for a date there might be a promise of a promotion or if there in not a date a threat to lose your job.</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p>
            <a:pPr>
              <a:spcBef>
                <a:spcPts val="0"/>
              </a:spcBef>
              <a:defRPr b="1">
                <a:solidFill>
                  <a:srgbClr val="0E101A"/>
                </a:solidFill>
              </a:defRPr>
            </a:pPr>
            <a:r>
              <a:t>Note:</a:t>
            </a:r>
            <a:r>
              <a:rPr b="0"/>
              <a:t> If a reasonable person finds the behavior   to be inappropriate, it most likely is.</a:t>
            </a:r>
          </a:p>
          <a:p>
            <a:pPr>
              <a:spcBef>
                <a:spcPts val="0"/>
              </a:spcBef>
              <a:defRPr>
                <a:solidFill>
                  <a:srgbClr val="0E101A"/>
                </a:solidFill>
              </a:defRPr>
            </a:pPr>
            <a:r>
              <a:t>Apply the “Reasonable Person Standard” by asking one of the following questions,</a:t>
            </a:r>
          </a:p>
          <a:p>
            <a:pPr>
              <a:spcBef>
                <a:spcPts val="0"/>
              </a:spcBef>
              <a:defRPr>
                <a:solidFill>
                  <a:srgbClr val="0E101A"/>
                </a:solidFill>
              </a:defRPr>
            </a:pPr>
            <a:r>
              <a:t>Do the elements of power, control, or influence exist?</a:t>
            </a:r>
          </a:p>
          <a:p>
            <a:pPr>
              <a:spcBef>
                <a:spcPts val="0"/>
              </a:spcBef>
              <a:defRPr>
                <a:solidFill>
                  <a:srgbClr val="0E101A"/>
                </a:solidFill>
              </a:defRPr>
            </a:pPr>
            <a:r>
              <a:t>Does the behavior create a hostile or offensive environment? In workplace harassment situations, a “reasonable person” perspective is one aspect of the criteria used to determine whether a work environment is hostile. The reasonable person standard aims to avoid the potential for parties to claim they suffered harassment when most people would not find such instances offensive if they were the subject of such acts. </a:t>
            </a:r>
          </a:p>
          <a:p>
            <a:pPr/>
            <a:endParaRPr>
              <a:solidFill>
                <a:srgbClr val="0E101A"/>
              </a:solidFill>
            </a:endParaRPr>
          </a:p>
          <a:p>
            <a:pPr/>
            <a:r>
              <a:t>See:</a:t>
            </a:r>
          </a:p>
          <a:p>
            <a:pPr/>
            <a:r>
              <a:t>http://www.eeoc.gov/harassment</a:t>
            </a:r>
          </a:p>
          <a:p>
            <a:pPr/>
            <a:r>
              <a:t>http://www.eeoc.gov/sexual-harassment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Shape 301"/>
          <p:cNvSpPr/>
          <p:nvPr>
            <p:ph type="sldImg"/>
          </p:nvPr>
        </p:nvSpPr>
        <p:spPr>
          <a:prstGeom prst="rect">
            <a:avLst/>
          </a:prstGeom>
        </p:spPr>
        <p:txBody>
          <a:bodyPr/>
          <a:lstStyle/>
          <a:p>
            <a:pPr/>
          </a:p>
        </p:txBody>
      </p:sp>
      <p:sp>
        <p:nvSpPr>
          <p:cNvPr id="302" name="Shape 302"/>
          <p:cNvSpPr/>
          <p:nvPr>
            <p:ph type="body" sz="quarter" idx="1"/>
          </p:nvPr>
        </p:nvSpPr>
        <p:spPr>
          <a:prstGeom prst="rect">
            <a:avLst/>
          </a:prstGeom>
        </p:spPr>
        <p:txBody>
          <a:bodyPr/>
          <a:lstStyle/>
          <a:p>
            <a:pPr>
              <a:defRPr b="1"/>
            </a:pPr>
            <a:r>
              <a:t>*Note</a:t>
            </a:r>
            <a:r>
              <a:rPr b="0"/>
              <a:t>: The harasser’s intent is NOT the determining factor.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Shape 333"/>
          <p:cNvSpPr/>
          <p:nvPr>
            <p:ph type="sldImg"/>
          </p:nvPr>
        </p:nvSpPr>
        <p:spPr>
          <a:prstGeom prst="rect">
            <a:avLst/>
          </a:prstGeom>
        </p:spPr>
        <p:txBody>
          <a:bodyPr/>
          <a:lstStyle/>
          <a:p>
            <a:pPr/>
          </a:p>
        </p:txBody>
      </p:sp>
      <p:sp>
        <p:nvSpPr>
          <p:cNvPr id="334" name="Shape 334"/>
          <p:cNvSpPr/>
          <p:nvPr>
            <p:ph type="body" sz="quarter" idx="1"/>
          </p:nvPr>
        </p:nvSpPr>
        <p:spPr>
          <a:prstGeom prst="rect">
            <a:avLst/>
          </a:prstGeom>
        </p:spPr>
        <p:txBody>
          <a:bodyPr/>
          <a:lstStyle/>
          <a:p>
            <a:pPr/>
            <a:r>
              <a:t>Activity Time</a:t>
            </a:r>
          </a:p>
          <a:p>
            <a:pPr/>
            <a:r>
              <a:t>You can Insert any Scenario from HOT TOPIC training tool Here</a:t>
            </a:r>
          </a:p>
          <a:p>
            <a:pPr/>
          </a:p>
          <a:p>
            <a:pPr/>
            <a:r>
              <a:t>Or   </a:t>
            </a:r>
          </a:p>
          <a:p>
            <a:pPr/>
            <a:r>
              <a:t> </a:t>
            </a:r>
          </a:p>
          <a:p>
            <a:pPr/>
            <a:r>
              <a:t>( Follow instructions in HOT TOPIC Instruction Booklet to pass the training ball around.)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Shape 339"/>
          <p:cNvSpPr/>
          <p:nvPr>
            <p:ph type="sldImg"/>
          </p:nvPr>
        </p:nvSpPr>
        <p:spPr>
          <a:prstGeom prst="rect">
            <a:avLst/>
          </a:prstGeom>
        </p:spPr>
        <p:txBody>
          <a:bodyPr/>
          <a:lstStyle/>
          <a:p>
            <a:pPr/>
          </a:p>
        </p:txBody>
      </p:sp>
      <p:sp>
        <p:nvSpPr>
          <p:cNvPr id="340" name="Shape 340"/>
          <p:cNvSpPr/>
          <p:nvPr>
            <p:ph type="body" sz="quarter" idx="1"/>
          </p:nvPr>
        </p:nvSpPr>
        <p:spPr>
          <a:prstGeom prst="rect">
            <a:avLst/>
          </a:prstGeom>
        </p:spPr>
        <p:txBody>
          <a:bodyPr/>
          <a:lstStyle/>
          <a:p>
            <a:pPr/>
            <a:r>
              <a:t> Sexual assault causes anxieties, feelings of unrest and makes people feel unsafe.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Shape 353"/>
          <p:cNvSpPr/>
          <p:nvPr>
            <p:ph type="sldImg"/>
          </p:nvPr>
        </p:nvSpPr>
        <p:spPr>
          <a:prstGeom prst="rect">
            <a:avLst/>
          </a:prstGeom>
        </p:spPr>
        <p:txBody>
          <a:bodyPr/>
          <a:lstStyle/>
          <a:p>
            <a:pPr/>
          </a:p>
        </p:txBody>
      </p:sp>
      <p:sp>
        <p:nvSpPr>
          <p:cNvPr id="354" name="Shape 354"/>
          <p:cNvSpPr/>
          <p:nvPr>
            <p:ph type="body" sz="quarter" idx="1"/>
          </p:nvPr>
        </p:nvSpPr>
        <p:spPr>
          <a:prstGeom prst="rect">
            <a:avLst/>
          </a:prstGeom>
        </p:spPr>
        <p:txBody>
          <a:bodyPr/>
          <a:lstStyle/>
          <a:p>
            <a:pPr/>
            <a:r>
              <a:t>*Notes: go to https://youtu.be/BWHFGzsRy6Y for Interactive Advocacy video on what is consent.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Shape 357"/>
          <p:cNvSpPr/>
          <p:nvPr>
            <p:ph type="sldImg"/>
          </p:nvPr>
        </p:nvSpPr>
        <p:spPr>
          <a:prstGeom prst="rect">
            <a:avLst/>
          </a:prstGeom>
        </p:spPr>
        <p:txBody>
          <a:bodyPr/>
          <a:lstStyle/>
          <a:p>
            <a:pPr/>
          </a:p>
        </p:txBody>
      </p:sp>
      <p:sp>
        <p:nvSpPr>
          <p:cNvPr id="358" name="Shape 358"/>
          <p:cNvSpPr/>
          <p:nvPr>
            <p:ph type="body" sz="quarter" idx="1"/>
          </p:nvPr>
        </p:nvSpPr>
        <p:spPr>
          <a:prstGeom prst="rect">
            <a:avLst/>
          </a:prstGeom>
        </p:spPr>
        <p:txBody>
          <a:bodyPr/>
          <a:lstStyle/>
          <a:p>
            <a:pPr/>
            <a:r>
              <a:t>* Notes: Consent can not be given when a person uses force, threat of force, or coercion or when the victim is asleep, incapacitated, or unconscious.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p>
            <a:pPr/>
            <a:r>
              <a:t>Activity Time</a:t>
            </a:r>
          </a:p>
          <a:p>
            <a:pPr/>
            <a:r>
              <a:t>You can Insert any Scenario from HOT TOPIC training tool Here</a:t>
            </a:r>
          </a:p>
          <a:p>
            <a:pPr/>
          </a:p>
          <a:p>
            <a:pPr/>
            <a:r>
              <a:t>Or   </a:t>
            </a:r>
          </a:p>
          <a:p>
            <a:pPr/>
            <a:r>
              <a:t> </a:t>
            </a:r>
          </a:p>
          <a:p>
            <a:pPr/>
            <a:r>
              <a:t>( Follow instructions in HOT TOPIC Instruction Booklet to pass the training ball around.)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9" name="Click To Edit Master Title Style"/>
          <p:cNvSpPr txBox="1"/>
          <p:nvPr>
            <p:ph type="title" hasCustomPrompt="1"/>
          </p:nvPr>
        </p:nvSpPr>
        <p:spPr>
          <a:prstGeom prst="rect">
            <a:avLst/>
          </a:prstGeom>
        </p:spPr>
        <p:txBody>
          <a:bodyPr/>
          <a:lstStyle/>
          <a:p>
            <a:pPr/>
            <a:r>
              <a:t>Click To Edit Master Title Style</a:t>
            </a:r>
          </a:p>
        </p:txBody>
      </p:sp>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Caption">
    <p:spTree>
      <p:nvGrpSpPr>
        <p:cNvPr id="1" name=""/>
        <p:cNvGrpSpPr/>
        <p:nvPr/>
      </p:nvGrpSpPr>
      <p:grpSpPr>
        <a:xfrm>
          <a:off x="0" y="0"/>
          <a:ext cx="0" cy="0"/>
          <a:chOff x="0" y="0"/>
          <a:chExt cx="0" cy="0"/>
        </a:xfrm>
      </p:grpSpPr>
      <p:sp>
        <p:nvSpPr>
          <p:cNvPr id="140" name="Freeform: Shape 37"/>
          <p:cNvSpPr/>
          <p:nvPr/>
        </p:nvSpPr>
        <p:spPr>
          <a:xfrm>
            <a:off x="10010992" y="-8467"/>
            <a:ext cx="2181009"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8" y="0"/>
                </a:moveTo>
                <a:lnTo>
                  <a:pt x="21600" y="0"/>
                </a:lnTo>
                <a:lnTo>
                  <a:pt x="21600" y="21600"/>
                </a:lnTo>
                <a:lnTo>
                  <a:pt x="0" y="21600"/>
                </a:lnTo>
                <a:lnTo>
                  <a:pt x="20258" y="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41" name="Freeform: Shape 40"/>
          <p:cNvSpPr/>
          <p:nvPr/>
        </p:nvSpPr>
        <p:spPr>
          <a:xfrm>
            <a:off x="9471662" y="3678385"/>
            <a:ext cx="2720340" cy="31796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21600" y="0"/>
                </a:lnTo>
                <a:close/>
              </a:path>
            </a:pathLst>
          </a:custGeom>
          <a:solidFill>
            <a:srgbClr val="00A39F">
              <a:alpha val="72000"/>
            </a:srgbClr>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42" name="Rectangle 28"/>
          <p:cNvSpPr/>
          <p:nvPr/>
        </p:nvSpPr>
        <p:spPr>
          <a:xfrm>
            <a:off x="10918480" y="-8468"/>
            <a:ext cx="1290096" cy="6866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00A39F"/>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43" name="Isosceles Triangle 27"/>
          <p:cNvSpPr/>
          <p:nvPr/>
        </p:nvSpPr>
        <p:spPr>
          <a:xfrm>
            <a:off x="10389827" y="3589866"/>
            <a:ext cx="1817161"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44" name="Isosceles Triangle 28"/>
          <p:cNvSpPr/>
          <p:nvPr/>
        </p:nvSpPr>
        <p:spPr>
          <a:xfrm>
            <a:off x="-2" y="4013200"/>
            <a:ext cx="448735" cy="284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08A6A2"/>
          </a:solidFill>
          <a:ln w="12700">
            <a:miter lim="400000"/>
          </a:ln>
        </p:spPr>
        <p:txBody>
          <a:bodyPr lIns="45718" tIns="45718" rIns="45718" bIns="45718"/>
          <a:lstStyle/>
          <a:p>
            <a:pPr>
              <a:defRPr>
                <a:latin typeface="Trebuchet MS"/>
                <a:ea typeface="Trebuchet MS"/>
                <a:cs typeface="Trebuchet MS"/>
                <a:sym typeface="Trebuchet MS"/>
              </a:defRPr>
            </a:pPr>
          </a:p>
        </p:txBody>
      </p:sp>
      <p:pic>
        <p:nvPicPr>
          <p:cNvPr id="145" name="Picture 14" descr="Picture 14"/>
          <p:cNvPicPr>
            <a:picLocks noChangeAspect="1"/>
          </p:cNvPicPr>
          <p:nvPr/>
        </p:nvPicPr>
        <p:blipFill>
          <a:blip r:embed="rId2">
            <a:extLst/>
          </a:blip>
          <a:stretch>
            <a:fillRect/>
          </a:stretch>
        </p:blipFill>
        <p:spPr>
          <a:xfrm>
            <a:off x="10803204" y="60085"/>
            <a:ext cx="928368" cy="954983"/>
          </a:xfrm>
          <a:prstGeom prst="rect">
            <a:avLst/>
          </a:prstGeom>
          <a:ln w="12700">
            <a:miter lim="400000"/>
          </a:ln>
        </p:spPr>
      </p:pic>
      <p:sp>
        <p:nvSpPr>
          <p:cNvPr id="146" name="Straight Connector 43"/>
          <p:cNvSpPr/>
          <p:nvPr/>
        </p:nvSpPr>
        <p:spPr>
          <a:xfrm>
            <a:off x="590359" y="6579506"/>
            <a:ext cx="8729811" cy="2"/>
          </a:xfrm>
          <a:prstGeom prst="line">
            <a:avLst/>
          </a:prstGeom>
          <a:ln w="28575" cap="rnd">
            <a:solidFill>
              <a:srgbClr val="F7B34C"/>
            </a:solidFill>
          </a:ln>
        </p:spPr>
        <p:txBody>
          <a:bodyPr lIns="45718" tIns="45718" rIns="45718" bIns="45718"/>
          <a:lstStyle/>
          <a:p>
            <a:pPr/>
          </a:p>
        </p:txBody>
      </p:sp>
      <p:sp>
        <p:nvSpPr>
          <p:cNvPr id="147" name="Title Text"/>
          <p:cNvSpPr txBox="1"/>
          <p:nvPr>
            <p:ph type="title"/>
          </p:nvPr>
        </p:nvSpPr>
        <p:spPr>
          <a:xfrm>
            <a:off x="677332" y="1498603"/>
            <a:ext cx="3854531" cy="1278468"/>
          </a:xfrm>
          <a:prstGeom prst="rect">
            <a:avLst/>
          </a:prstGeom>
        </p:spPr>
        <p:txBody>
          <a:bodyPr anchor="b"/>
          <a:lstStyle>
            <a:lvl1pPr>
              <a:defRPr b="0" sz="2000">
                <a:solidFill>
                  <a:schemeClr val="accent1"/>
                </a:solidFill>
              </a:defRPr>
            </a:lvl1pPr>
          </a:lstStyle>
          <a:p>
            <a:pPr/>
            <a:r>
              <a:t>Title Text</a:t>
            </a:r>
          </a:p>
        </p:txBody>
      </p:sp>
      <p:sp>
        <p:nvSpPr>
          <p:cNvPr id="148" name="Body Level One…"/>
          <p:cNvSpPr txBox="1"/>
          <p:nvPr>
            <p:ph type="body" sz="half" idx="1"/>
          </p:nvPr>
        </p:nvSpPr>
        <p:spPr>
          <a:xfrm>
            <a:off x="4760459" y="514922"/>
            <a:ext cx="4513544" cy="5526441"/>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49" name="Text Placeholder 3"/>
          <p:cNvSpPr/>
          <p:nvPr>
            <p:ph type="body" sz="quarter" idx="21"/>
          </p:nvPr>
        </p:nvSpPr>
        <p:spPr>
          <a:xfrm>
            <a:off x="677334" y="2777069"/>
            <a:ext cx="3854528" cy="2584451"/>
          </a:xfrm>
          <a:prstGeom prst="rect">
            <a:avLst/>
          </a:prstGeom>
        </p:spPr>
        <p:txBody>
          <a:bodyPr>
            <a:normAutofit fontScale="100000" lnSpcReduction="0"/>
          </a:bodyPr>
          <a:lstStyle/>
          <a:p>
            <a:pPr/>
          </a:p>
        </p:txBody>
      </p:sp>
      <p:sp>
        <p:nvSpPr>
          <p:cNvPr id="150" name="Slide Number"/>
          <p:cNvSpPr txBox="1"/>
          <p:nvPr>
            <p:ph type="sldNum" sz="quarter" idx="2"/>
          </p:nvPr>
        </p:nvSpPr>
        <p:spPr>
          <a:xfrm>
            <a:off x="10062212" y="6038505"/>
            <a:ext cx="358412" cy="3708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 with Caption">
    <p:spTree>
      <p:nvGrpSpPr>
        <p:cNvPr id="1" name=""/>
        <p:cNvGrpSpPr/>
        <p:nvPr/>
      </p:nvGrpSpPr>
      <p:grpSpPr>
        <a:xfrm>
          <a:off x="0" y="0"/>
          <a:ext cx="0" cy="0"/>
          <a:chOff x="0" y="0"/>
          <a:chExt cx="0" cy="0"/>
        </a:xfrm>
      </p:grpSpPr>
      <p:sp>
        <p:nvSpPr>
          <p:cNvPr id="157" name="Freeform: Shape 37"/>
          <p:cNvSpPr/>
          <p:nvPr/>
        </p:nvSpPr>
        <p:spPr>
          <a:xfrm>
            <a:off x="10010992" y="-8467"/>
            <a:ext cx="2181009"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8" y="0"/>
                </a:moveTo>
                <a:lnTo>
                  <a:pt x="21600" y="0"/>
                </a:lnTo>
                <a:lnTo>
                  <a:pt x="21600" y="21600"/>
                </a:lnTo>
                <a:lnTo>
                  <a:pt x="0" y="21600"/>
                </a:lnTo>
                <a:lnTo>
                  <a:pt x="20258" y="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58" name="Freeform: Shape 40"/>
          <p:cNvSpPr/>
          <p:nvPr/>
        </p:nvSpPr>
        <p:spPr>
          <a:xfrm>
            <a:off x="9471662" y="3678385"/>
            <a:ext cx="2720340" cy="31796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21600" y="0"/>
                </a:lnTo>
                <a:close/>
              </a:path>
            </a:pathLst>
          </a:custGeom>
          <a:solidFill>
            <a:srgbClr val="00A39F">
              <a:alpha val="72000"/>
            </a:srgbClr>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59" name="Rectangle 28"/>
          <p:cNvSpPr/>
          <p:nvPr/>
        </p:nvSpPr>
        <p:spPr>
          <a:xfrm>
            <a:off x="10918480" y="-8468"/>
            <a:ext cx="1290096" cy="6866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00A39F"/>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60" name="Isosceles Triangle 27"/>
          <p:cNvSpPr/>
          <p:nvPr/>
        </p:nvSpPr>
        <p:spPr>
          <a:xfrm>
            <a:off x="10389827" y="3589866"/>
            <a:ext cx="1817161"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61" name="Isosceles Triangle 28"/>
          <p:cNvSpPr/>
          <p:nvPr/>
        </p:nvSpPr>
        <p:spPr>
          <a:xfrm>
            <a:off x="-2" y="4013200"/>
            <a:ext cx="448735" cy="284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08A6A2"/>
          </a:solidFill>
          <a:ln w="12700">
            <a:miter lim="400000"/>
          </a:ln>
        </p:spPr>
        <p:txBody>
          <a:bodyPr lIns="45718" tIns="45718" rIns="45718" bIns="45718"/>
          <a:lstStyle/>
          <a:p>
            <a:pPr>
              <a:defRPr>
                <a:latin typeface="Trebuchet MS"/>
                <a:ea typeface="Trebuchet MS"/>
                <a:cs typeface="Trebuchet MS"/>
                <a:sym typeface="Trebuchet MS"/>
              </a:defRPr>
            </a:pPr>
          </a:p>
        </p:txBody>
      </p:sp>
      <p:pic>
        <p:nvPicPr>
          <p:cNvPr id="162" name="Picture 14" descr="Picture 14"/>
          <p:cNvPicPr>
            <a:picLocks noChangeAspect="1"/>
          </p:cNvPicPr>
          <p:nvPr/>
        </p:nvPicPr>
        <p:blipFill>
          <a:blip r:embed="rId2">
            <a:extLst/>
          </a:blip>
          <a:stretch>
            <a:fillRect/>
          </a:stretch>
        </p:blipFill>
        <p:spPr>
          <a:xfrm>
            <a:off x="10803204" y="60085"/>
            <a:ext cx="928368" cy="954983"/>
          </a:xfrm>
          <a:prstGeom prst="rect">
            <a:avLst/>
          </a:prstGeom>
          <a:ln w="12700">
            <a:miter lim="400000"/>
          </a:ln>
        </p:spPr>
      </p:pic>
      <p:sp>
        <p:nvSpPr>
          <p:cNvPr id="163" name="Straight Connector 43"/>
          <p:cNvSpPr/>
          <p:nvPr/>
        </p:nvSpPr>
        <p:spPr>
          <a:xfrm>
            <a:off x="590359" y="6579506"/>
            <a:ext cx="8729811" cy="2"/>
          </a:xfrm>
          <a:prstGeom prst="line">
            <a:avLst/>
          </a:prstGeom>
          <a:ln w="28575" cap="rnd">
            <a:solidFill>
              <a:srgbClr val="F7B34C"/>
            </a:solidFill>
          </a:ln>
        </p:spPr>
        <p:txBody>
          <a:bodyPr lIns="45718" tIns="45718" rIns="45718" bIns="45718"/>
          <a:lstStyle/>
          <a:p>
            <a:pPr/>
          </a:p>
        </p:txBody>
      </p:sp>
      <p:sp>
        <p:nvSpPr>
          <p:cNvPr id="164" name="Title Text"/>
          <p:cNvSpPr txBox="1"/>
          <p:nvPr>
            <p:ph type="title"/>
          </p:nvPr>
        </p:nvSpPr>
        <p:spPr>
          <a:xfrm>
            <a:off x="677332" y="4800600"/>
            <a:ext cx="8596670" cy="566738"/>
          </a:xfrm>
          <a:prstGeom prst="rect">
            <a:avLst/>
          </a:prstGeom>
        </p:spPr>
        <p:txBody>
          <a:bodyPr anchor="b"/>
          <a:lstStyle>
            <a:lvl1pPr>
              <a:defRPr b="0" sz="2400">
                <a:solidFill>
                  <a:schemeClr val="accent1"/>
                </a:solidFill>
              </a:defRPr>
            </a:lvl1pPr>
          </a:lstStyle>
          <a:p>
            <a:pPr/>
            <a:r>
              <a:t>Title Text</a:t>
            </a:r>
          </a:p>
        </p:txBody>
      </p:sp>
      <p:sp>
        <p:nvSpPr>
          <p:cNvPr id="165" name="Picture Placeholder 2"/>
          <p:cNvSpPr/>
          <p:nvPr>
            <p:ph type="pic" sz="half" idx="21"/>
          </p:nvPr>
        </p:nvSpPr>
        <p:spPr>
          <a:xfrm>
            <a:off x="677332" y="609600"/>
            <a:ext cx="8596671" cy="3845718"/>
          </a:xfrm>
          <a:prstGeom prst="rect">
            <a:avLst/>
          </a:prstGeom>
        </p:spPr>
        <p:txBody>
          <a:bodyPr lIns="91439" tIns="45719" rIns="91439" bIns="45719"/>
          <a:lstStyle/>
          <a:p>
            <a:pPr/>
          </a:p>
        </p:txBody>
      </p:sp>
      <p:sp>
        <p:nvSpPr>
          <p:cNvPr id="166" name="Body Level One…"/>
          <p:cNvSpPr txBox="1"/>
          <p:nvPr>
            <p:ph type="body" sz="quarter" idx="1"/>
          </p:nvPr>
        </p:nvSpPr>
        <p:spPr>
          <a:xfrm>
            <a:off x="677332" y="5367337"/>
            <a:ext cx="8596670" cy="674026"/>
          </a:xfrm>
          <a:prstGeom prst="rect">
            <a:avLst/>
          </a:prstGeom>
        </p:spPr>
        <p:txBody>
          <a:bodyPr>
            <a:normAutofit fontScale="100000" lnSpcReduction="0"/>
          </a:bodyPr>
          <a:lstStyle>
            <a:lvl1pPr marL="0" indent="0">
              <a:buClrTx/>
              <a:buSzTx/>
              <a:buFontTx/>
              <a:buNone/>
              <a:defRPr sz="1200"/>
            </a:lvl1pPr>
            <a:lvl2pPr marL="0" indent="0">
              <a:buClrTx/>
              <a:buSzTx/>
              <a:buFontTx/>
              <a:buNone/>
              <a:defRPr sz="1200"/>
            </a:lvl2pPr>
            <a:lvl3pPr marL="0" indent="0">
              <a:buClrTx/>
              <a:buSzTx/>
              <a:buFontTx/>
              <a:buNone/>
              <a:defRPr sz="1200"/>
            </a:lvl3pPr>
            <a:lvl4pPr marL="0" indent="0">
              <a:buClrTx/>
              <a:buSzTx/>
              <a:buFontTx/>
              <a:buNone/>
              <a:defRPr sz="1200"/>
            </a:lvl4pPr>
            <a:lvl5pPr marL="0" indent="0">
              <a:buClrTx/>
              <a:buSzTx/>
              <a:buFontTx/>
              <a:buNone/>
              <a:defRPr sz="1200"/>
            </a:lvl5pPr>
          </a:lstStyle>
          <a:p>
            <a:pPr/>
            <a:r>
              <a:t>Body Level One</a:t>
            </a:r>
          </a:p>
          <a:p>
            <a:pPr lvl="1"/>
            <a:r>
              <a:t>Body Level Two</a:t>
            </a:r>
          </a:p>
          <a:p>
            <a:pPr lvl="2"/>
            <a:r>
              <a:t>Body Level Three</a:t>
            </a:r>
          </a:p>
          <a:p>
            <a:pPr lvl="3"/>
            <a:r>
              <a:t>Body Level Four</a:t>
            </a:r>
          </a:p>
          <a:p>
            <a:pPr lvl="4"/>
            <a:r>
              <a:t>Body Level Five</a:t>
            </a:r>
          </a:p>
        </p:txBody>
      </p:sp>
      <p:sp>
        <p:nvSpPr>
          <p:cNvPr id="167" name="Slide Number"/>
          <p:cNvSpPr txBox="1"/>
          <p:nvPr>
            <p:ph type="sldNum" sz="quarter" idx="2"/>
          </p:nvPr>
        </p:nvSpPr>
        <p:spPr>
          <a:xfrm>
            <a:off x="10062212" y="6038505"/>
            <a:ext cx="358412" cy="3708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aption">
    <p:spTree>
      <p:nvGrpSpPr>
        <p:cNvPr id="1" name=""/>
        <p:cNvGrpSpPr/>
        <p:nvPr/>
      </p:nvGrpSpPr>
      <p:grpSpPr>
        <a:xfrm>
          <a:off x="0" y="0"/>
          <a:ext cx="0" cy="0"/>
          <a:chOff x="0" y="0"/>
          <a:chExt cx="0" cy="0"/>
        </a:xfrm>
      </p:grpSpPr>
      <p:sp>
        <p:nvSpPr>
          <p:cNvPr id="174" name="Freeform: Shape 37"/>
          <p:cNvSpPr/>
          <p:nvPr/>
        </p:nvSpPr>
        <p:spPr>
          <a:xfrm>
            <a:off x="10010992" y="-8467"/>
            <a:ext cx="2181009"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8" y="0"/>
                </a:moveTo>
                <a:lnTo>
                  <a:pt x="21600" y="0"/>
                </a:lnTo>
                <a:lnTo>
                  <a:pt x="21600" y="21600"/>
                </a:lnTo>
                <a:lnTo>
                  <a:pt x="0" y="21600"/>
                </a:lnTo>
                <a:lnTo>
                  <a:pt x="20258" y="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75" name="Freeform: Shape 40"/>
          <p:cNvSpPr/>
          <p:nvPr/>
        </p:nvSpPr>
        <p:spPr>
          <a:xfrm>
            <a:off x="9471662" y="3678385"/>
            <a:ext cx="2720340" cy="31796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21600" y="0"/>
                </a:lnTo>
                <a:close/>
              </a:path>
            </a:pathLst>
          </a:custGeom>
          <a:solidFill>
            <a:srgbClr val="00A39F">
              <a:alpha val="72000"/>
            </a:srgbClr>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76" name="Rectangle 28"/>
          <p:cNvSpPr/>
          <p:nvPr/>
        </p:nvSpPr>
        <p:spPr>
          <a:xfrm>
            <a:off x="10918480" y="-8468"/>
            <a:ext cx="1290096" cy="6866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00A39F"/>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77" name="Isosceles Triangle 27"/>
          <p:cNvSpPr/>
          <p:nvPr/>
        </p:nvSpPr>
        <p:spPr>
          <a:xfrm>
            <a:off x="10389827" y="3589866"/>
            <a:ext cx="1817161"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78" name="Isosceles Triangle 28"/>
          <p:cNvSpPr/>
          <p:nvPr/>
        </p:nvSpPr>
        <p:spPr>
          <a:xfrm>
            <a:off x="-2" y="4013200"/>
            <a:ext cx="448735" cy="284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08A6A2"/>
          </a:solidFill>
          <a:ln w="12700">
            <a:miter lim="400000"/>
          </a:ln>
        </p:spPr>
        <p:txBody>
          <a:bodyPr lIns="45718" tIns="45718" rIns="45718" bIns="45718"/>
          <a:lstStyle/>
          <a:p>
            <a:pPr>
              <a:defRPr>
                <a:latin typeface="Trebuchet MS"/>
                <a:ea typeface="Trebuchet MS"/>
                <a:cs typeface="Trebuchet MS"/>
                <a:sym typeface="Trebuchet MS"/>
              </a:defRPr>
            </a:pPr>
          </a:p>
        </p:txBody>
      </p:sp>
      <p:pic>
        <p:nvPicPr>
          <p:cNvPr id="179" name="Picture 14" descr="Picture 14"/>
          <p:cNvPicPr>
            <a:picLocks noChangeAspect="1"/>
          </p:cNvPicPr>
          <p:nvPr/>
        </p:nvPicPr>
        <p:blipFill>
          <a:blip r:embed="rId2">
            <a:extLst/>
          </a:blip>
          <a:stretch>
            <a:fillRect/>
          </a:stretch>
        </p:blipFill>
        <p:spPr>
          <a:xfrm>
            <a:off x="10803204" y="60085"/>
            <a:ext cx="928368" cy="954983"/>
          </a:xfrm>
          <a:prstGeom prst="rect">
            <a:avLst/>
          </a:prstGeom>
          <a:ln w="12700">
            <a:miter lim="400000"/>
          </a:ln>
        </p:spPr>
      </p:pic>
      <p:sp>
        <p:nvSpPr>
          <p:cNvPr id="180" name="Straight Connector 43"/>
          <p:cNvSpPr/>
          <p:nvPr/>
        </p:nvSpPr>
        <p:spPr>
          <a:xfrm>
            <a:off x="590359" y="6579506"/>
            <a:ext cx="8729811" cy="2"/>
          </a:xfrm>
          <a:prstGeom prst="line">
            <a:avLst/>
          </a:prstGeom>
          <a:ln w="28575" cap="rnd">
            <a:solidFill>
              <a:srgbClr val="F7B34C"/>
            </a:solidFill>
          </a:ln>
        </p:spPr>
        <p:txBody>
          <a:bodyPr lIns="45718" tIns="45718" rIns="45718" bIns="45718"/>
          <a:lstStyle/>
          <a:p>
            <a:pPr/>
          </a:p>
        </p:txBody>
      </p:sp>
      <p:sp>
        <p:nvSpPr>
          <p:cNvPr id="181" name="Title Text"/>
          <p:cNvSpPr txBox="1"/>
          <p:nvPr>
            <p:ph type="title"/>
          </p:nvPr>
        </p:nvSpPr>
        <p:spPr>
          <a:xfrm>
            <a:off x="677335" y="609600"/>
            <a:ext cx="8596670" cy="3403600"/>
          </a:xfrm>
          <a:prstGeom prst="rect">
            <a:avLst/>
          </a:prstGeom>
        </p:spPr>
        <p:txBody>
          <a:bodyPr anchor="ctr"/>
          <a:lstStyle>
            <a:lvl1pPr>
              <a:defRPr b="0" sz="4400">
                <a:solidFill>
                  <a:schemeClr val="accent1"/>
                </a:solidFill>
              </a:defRPr>
            </a:lvl1pPr>
          </a:lstStyle>
          <a:p>
            <a:pPr/>
            <a:r>
              <a:t>Title Text</a:t>
            </a:r>
          </a:p>
        </p:txBody>
      </p:sp>
      <p:sp>
        <p:nvSpPr>
          <p:cNvPr id="182" name="Body Level One…"/>
          <p:cNvSpPr txBox="1"/>
          <p:nvPr>
            <p:ph type="body" sz="quarter" idx="1"/>
          </p:nvPr>
        </p:nvSpPr>
        <p:spPr>
          <a:xfrm>
            <a:off x="677335" y="4470400"/>
            <a:ext cx="8596670" cy="1570962"/>
          </a:xfrm>
          <a:prstGeom prst="rect">
            <a:avLst/>
          </a:prstGeom>
        </p:spPr>
        <p:txBody>
          <a:bodyPr anchor="ctr">
            <a:normAutofit fontScale="100000" lnSpcReduction="0"/>
          </a:bodyPr>
          <a:lstStyle>
            <a:lvl1pPr marL="0" indent="0">
              <a:buClrTx/>
              <a:buSzTx/>
              <a:buFontTx/>
              <a:buNone/>
            </a:lvl1pPr>
            <a:lvl2pPr marL="0" indent="0">
              <a:buClrTx/>
              <a:buSzTx/>
              <a:buFontTx/>
              <a:buNone/>
            </a:lvl2pPr>
            <a:lvl3pPr marL="0" indent="0">
              <a:buClrTx/>
              <a:buSzTx/>
              <a:buFontTx/>
              <a:buNone/>
            </a:lvl3pPr>
            <a:lvl4pPr marL="0" indent="0">
              <a:buClrTx/>
              <a:buSzTx/>
              <a:buFontTx/>
              <a:buNone/>
            </a:lvl4pPr>
            <a:lvl5pPr marL="0" indent="0">
              <a:buClrTx/>
              <a:buSzTx/>
              <a:buFontTx/>
              <a:buNone/>
            </a:lvl5pPr>
          </a:lstStyle>
          <a:p>
            <a:pPr/>
            <a:r>
              <a:t>Body Level One</a:t>
            </a:r>
          </a:p>
          <a:p>
            <a:pPr lvl="1"/>
            <a:r>
              <a:t>Body Level Two</a:t>
            </a:r>
          </a:p>
          <a:p>
            <a:pPr lvl="2"/>
            <a:r>
              <a:t>Body Level Three</a:t>
            </a:r>
          </a:p>
          <a:p>
            <a:pPr lvl="3"/>
            <a:r>
              <a:t>Body Level Four</a:t>
            </a:r>
          </a:p>
          <a:p>
            <a:pPr lvl="4"/>
            <a:r>
              <a:t>Body Level Five</a:t>
            </a:r>
          </a:p>
        </p:txBody>
      </p:sp>
      <p:sp>
        <p:nvSpPr>
          <p:cNvPr id="183" name="Slide Number"/>
          <p:cNvSpPr txBox="1"/>
          <p:nvPr>
            <p:ph type="sldNum" sz="quarter" idx="2"/>
          </p:nvPr>
        </p:nvSpPr>
        <p:spPr>
          <a:xfrm>
            <a:off x="10062212" y="6038505"/>
            <a:ext cx="358412" cy="3708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with Caption">
    <p:spTree>
      <p:nvGrpSpPr>
        <p:cNvPr id="1" name=""/>
        <p:cNvGrpSpPr/>
        <p:nvPr/>
      </p:nvGrpSpPr>
      <p:grpSpPr>
        <a:xfrm>
          <a:off x="0" y="0"/>
          <a:ext cx="0" cy="0"/>
          <a:chOff x="0" y="0"/>
          <a:chExt cx="0" cy="0"/>
        </a:xfrm>
      </p:grpSpPr>
      <p:sp>
        <p:nvSpPr>
          <p:cNvPr id="190" name="Freeform: Shape 37"/>
          <p:cNvSpPr/>
          <p:nvPr/>
        </p:nvSpPr>
        <p:spPr>
          <a:xfrm>
            <a:off x="10010992" y="-8467"/>
            <a:ext cx="2181009"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8" y="0"/>
                </a:moveTo>
                <a:lnTo>
                  <a:pt x="21600" y="0"/>
                </a:lnTo>
                <a:lnTo>
                  <a:pt x="21600" y="21600"/>
                </a:lnTo>
                <a:lnTo>
                  <a:pt x="0" y="21600"/>
                </a:lnTo>
                <a:lnTo>
                  <a:pt x="20258" y="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91" name="Freeform: Shape 40"/>
          <p:cNvSpPr/>
          <p:nvPr/>
        </p:nvSpPr>
        <p:spPr>
          <a:xfrm>
            <a:off x="9471662" y="3678385"/>
            <a:ext cx="2720340" cy="31796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21600" y="0"/>
                </a:lnTo>
                <a:close/>
              </a:path>
            </a:pathLst>
          </a:custGeom>
          <a:solidFill>
            <a:srgbClr val="00A39F">
              <a:alpha val="72000"/>
            </a:srgbClr>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92" name="Rectangle 28"/>
          <p:cNvSpPr/>
          <p:nvPr/>
        </p:nvSpPr>
        <p:spPr>
          <a:xfrm>
            <a:off x="10918480" y="-8468"/>
            <a:ext cx="1290096" cy="6866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00A39F"/>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93" name="Isosceles Triangle 27"/>
          <p:cNvSpPr/>
          <p:nvPr/>
        </p:nvSpPr>
        <p:spPr>
          <a:xfrm>
            <a:off x="10389827" y="3589866"/>
            <a:ext cx="1817161"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94" name="Isosceles Triangle 28"/>
          <p:cNvSpPr/>
          <p:nvPr/>
        </p:nvSpPr>
        <p:spPr>
          <a:xfrm>
            <a:off x="-2" y="4013200"/>
            <a:ext cx="448735" cy="284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08A6A2"/>
          </a:solidFill>
          <a:ln w="12700">
            <a:miter lim="400000"/>
          </a:ln>
        </p:spPr>
        <p:txBody>
          <a:bodyPr lIns="45718" tIns="45718" rIns="45718" bIns="45718"/>
          <a:lstStyle/>
          <a:p>
            <a:pPr>
              <a:defRPr>
                <a:latin typeface="Trebuchet MS"/>
                <a:ea typeface="Trebuchet MS"/>
                <a:cs typeface="Trebuchet MS"/>
                <a:sym typeface="Trebuchet MS"/>
              </a:defRPr>
            </a:pPr>
          </a:p>
        </p:txBody>
      </p:sp>
      <p:pic>
        <p:nvPicPr>
          <p:cNvPr id="195" name="Picture 14" descr="Picture 14"/>
          <p:cNvPicPr>
            <a:picLocks noChangeAspect="1"/>
          </p:cNvPicPr>
          <p:nvPr/>
        </p:nvPicPr>
        <p:blipFill>
          <a:blip r:embed="rId2">
            <a:extLst/>
          </a:blip>
          <a:stretch>
            <a:fillRect/>
          </a:stretch>
        </p:blipFill>
        <p:spPr>
          <a:xfrm>
            <a:off x="10803204" y="60085"/>
            <a:ext cx="928368" cy="954983"/>
          </a:xfrm>
          <a:prstGeom prst="rect">
            <a:avLst/>
          </a:prstGeom>
          <a:ln w="12700">
            <a:miter lim="400000"/>
          </a:ln>
        </p:spPr>
      </p:pic>
      <p:sp>
        <p:nvSpPr>
          <p:cNvPr id="196" name="Straight Connector 43"/>
          <p:cNvSpPr/>
          <p:nvPr/>
        </p:nvSpPr>
        <p:spPr>
          <a:xfrm>
            <a:off x="590359" y="6579506"/>
            <a:ext cx="8729811" cy="2"/>
          </a:xfrm>
          <a:prstGeom prst="line">
            <a:avLst/>
          </a:prstGeom>
          <a:ln w="28575" cap="rnd">
            <a:solidFill>
              <a:srgbClr val="F7B34C"/>
            </a:solidFill>
          </a:ln>
        </p:spPr>
        <p:txBody>
          <a:bodyPr lIns="45718" tIns="45718" rIns="45718" bIns="45718"/>
          <a:lstStyle/>
          <a:p>
            <a:pPr/>
          </a:p>
        </p:txBody>
      </p:sp>
      <p:sp>
        <p:nvSpPr>
          <p:cNvPr id="197" name="Title Text"/>
          <p:cNvSpPr txBox="1"/>
          <p:nvPr>
            <p:ph type="title"/>
          </p:nvPr>
        </p:nvSpPr>
        <p:spPr>
          <a:xfrm>
            <a:off x="931334" y="609600"/>
            <a:ext cx="8094134" cy="3022600"/>
          </a:xfrm>
          <a:prstGeom prst="rect">
            <a:avLst/>
          </a:prstGeom>
        </p:spPr>
        <p:txBody>
          <a:bodyPr anchor="ctr"/>
          <a:lstStyle>
            <a:lvl1pPr>
              <a:defRPr b="0" sz="4400">
                <a:solidFill>
                  <a:schemeClr val="accent1"/>
                </a:solidFill>
              </a:defRPr>
            </a:lvl1pPr>
          </a:lstStyle>
          <a:p>
            <a:pPr/>
            <a:r>
              <a:t>Title Text</a:t>
            </a:r>
          </a:p>
        </p:txBody>
      </p:sp>
      <p:sp>
        <p:nvSpPr>
          <p:cNvPr id="198" name="Body Level One…"/>
          <p:cNvSpPr txBox="1"/>
          <p:nvPr>
            <p:ph type="body" sz="quarter" idx="1"/>
          </p:nvPr>
        </p:nvSpPr>
        <p:spPr>
          <a:xfrm>
            <a:off x="1366138" y="3632200"/>
            <a:ext cx="7224526" cy="381000"/>
          </a:xfrm>
          <a:prstGeom prst="rect">
            <a:avLst/>
          </a:prstGeom>
        </p:spPr>
        <p:txBody>
          <a:bodyPr anchor="ctr">
            <a:normAutofit fontScale="100000" lnSpcReduction="0"/>
          </a:bodyPr>
          <a:lstStyle>
            <a:lvl1pPr marL="0" indent="0">
              <a:buClrTx/>
              <a:buSzTx/>
              <a:buFontTx/>
              <a:buNone/>
              <a:defRPr sz="1600">
                <a:solidFill>
                  <a:srgbClr val="808080"/>
                </a:solidFill>
              </a:defRPr>
            </a:lvl1pPr>
            <a:lvl2pPr marL="0" indent="0">
              <a:buClrTx/>
              <a:buSzTx/>
              <a:buFontTx/>
              <a:buNone/>
              <a:defRPr sz="1600">
                <a:solidFill>
                  <a:srgbClr val="808080"/>
                </a:solidFill>
              </a:defRPr>
            </a:lvl2pPr>
            <a:lvl3pPr marL="0" indent="0">
              <a:buClrTx/>
              <a:buSzTx/>
              <a:buFontTx/>
              <a:buNone/>
              <a:defRPr sz="1600">
                <a:solidFill>
                  <a:srgbClr val="808080"/>
                </a:solidFill>
              </a:defRPr>
            </a:lvl3pPr>
            <a:lvl4pPr marL="0" indent="0">
              <a:buClrTx/>
              <a:buSzTx/>
              <a:buFontTx/>
              <a:buNone/>
              <a:defRPr sz="1600">
                <a:solidFill>
                  <a:srgbClr val="808080"/>
                </a:solidFill>
              </a:defRPr>
            </a:lvl4pPr>
            <a:lvl5pPr marL="0" indent="0">
              <a:buClrTx/>
              <a:buSzTx/>
              <a:buFontTx/>
              <a:buNone/>
              <a:defRPr sz="1600">
                <a:solidFill>
                  <a:srgbClr val="808080"/>
                </a:solidFill>
              </a:defRPr>
            </a:lvl5pPr>
          </a:lstStyle>
          <a:p>
            <a:pPr/>
            <a:r>
              <a:t>Body Level One</a:t>
            </a:r>
          </a:p>
          <a:p>
            <a:pPr lvl="1"/>
            <a:r>
              <a:t>Body Level Two</a:t>
            </a:r>
          </a:p>
          <a:p>
            <a:pPr lvl="2"/>
            <a:r>
              <a:t>Body Level Three</a:t>
            </a:r>
          </a:p>
          <a:p>
            <a:pPr lvl="3"/>
            <a:r>
              <a:t>Body Level Four</a:t>
            </a:r>
          </a:p>
          <a:p>
            <a:pPr lvl="4"/>
            <a:r>
              <a:t>Body Level Five</a:t>
            </a:r>
          </a:p>
        </p:txBody>
      </p:sp>
      <p:sp>
        <p:nvSpPr>
          <p:cNvPr id="199" name="Text Placeholder 2"/>
          <p:cNvSpPr/>
          <p:nvPr>
            <p:ph type="body" sz="quarter" idx="21"/>
          </p:nvPr>
        </p:nvSpPr>
        <p:spPr>
          <a:xfrm>
            <a:off x="677334" y="4470399"/>
            <a:ext cx="8596670" cy="1570965"/>
          </a:xfrm>
          <a:prstGeom prst="rect">
            <a:avLst/>
          </a:prstGeom>
        </p:spPr>
        <p:txBody>
          <a:bodyPr anchor="ctr">
            <a:normAutofit fontScale="100000" lnSpcReduction="0"/>
          </a:bodyPr>
          <a:lstStyle/>
          <a:p>
            <a:pPr/>
          </a:p>
        </p:txBody>
      </p:sp>
      <p:sp>
        <p:nvSpPr>
          <p:cNvPr id="200" name="TextBox 19"/>
          <p:cNvSpPr txBox="1"/>
          <p:nvPr/>
        </p:nvSpPr>
        <p:spPr>
          <a:xfrm>
            <a:off x="587588" y="469466"/>
            <a:ext cx="518162" cy="12266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8000">
                <a:solidFill>
                  <a:srgbClr val="C0E474"/>
                </a:solidFill>
                <a:latin typeface="Arial"/>
                <a:ea typeface="Arial"/>
                <a:cs typeface="Arial"/>
                <a:sym typeface="Arial"/>
              </a:defRPr>
            </a:lvl1pPr>
          </a:lstStyle>
          <a:p>
            <a:pPr/>
            <a:r>
              <a:t>“</a:t>
            </a:r>
          </a:p>
        </p:txBody>
      </p:sp>
      <p:sp>
        <p:nvSpPr>
          <p:cNvPr id="201" name="TextBox 21"/>
          <p:cNvSpPr txBox="1"/>
          <p:nvPr/>
        </p:nvSpPr>
        <p:spPr>
          <a:xfrm>
            <a:off x="8938730" y="2565644"/>
            <a:ext cx="518162" cy="12266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8000">
                <a:solidFill>
                  <a:srgbClr val="C0E474"/>
                </a:solidFill>
                <a:latin typeface="Arial"/>
                <a:ea typeface="Arial"/>
                <a:cs typeface="Arial"/>
                <a:sym typeface="Arial"/>
              </a:defRPr>
            </a:lvl1pPr>
          </a:lstStyle>
          <a:p>
            <a:pPr/>
            <a:r>
              <a:t>”</a:t>
            </a:r>
          </a:p>
        </p:txBody>
      </p:sp>
      <p:sp>
        <p:nvSpPr>
          <p:cNvPr id="202" name="Slide Number"/>
          <p:cNvSpPr txBox="1"/>
          <p:nvPr>
            <p:ph type="sldNum" sz="quarter" idx="2"/>
          </p:nvPr>
        </p:nvSpPr>
        <p:spPr>
          <a:xfrm>
            <a:off x="10062212" y="6038505"/>
            <a:ext cx="358412" cy="3708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ame Card">
    <p:spTree>
      <p:nvGrpSpPr>
        <p:cNvPr id="1" name=""/>
        <p:cNvGrpSpPr/>
        <p:nvPr/>
      </p:nvGrpSpPr>
      <p:grpSpPr>
        <a:xfrm>
          <a:off x="0" y="0"/>
          <a:ext cx="0" cy="0"/>
          <a:chOff x="0" y="0"/>
          <a:chExt cx="0" cy="0"/>
        </a:xfrm>
      </p:grpSpPr>
      <p:sp>
        <p:nvSpPr>
          <p:cNvPr id="209" name="Freeform: Shape 37"/>
          <p:cNvSpPr/>
          <p:nvPr/>
        </p:nvSpPr>
        <p:spPr>
          <a:xfrm>
            <a:off x="10010992" y="-8467"/>
            <a:ext cx="2181009"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8" y="0"/>
                </a:moveTo>
                <a:lnTo>
                  <a:pt x="21600" y="0"/>
                </a:lnTo>
                <a:lnTo>
                  <a:pt x="21600" y="21600"/>
                </a:lnTo>
                <a:lnTo>
                  <a:pt x="0" y="21600"/>
                </a:lnTo>
                <a:lnTo>
                  <a:pt x="20258" y="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210" name="Freeform: Shape 40"/>
          <p:cNvSpPr/>
          <p:nvPr/>
        </p:nvSpPr>
        <p:spPr>
          <a:xfrm>
            <a:off x="9471662" y="3678385"/>
            <a:ext cx="2720340" cy="31796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21600" y="0"/>
                </a:lnTo>
                <a:close/>
              </a:path>
            </a:pathLst>
          </a:custGeom>
          <a:solidFill>
            <a:srgbClr val="00A39F">
              <a:alpha val="72000"/>
            </a:srgbClr>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211" name="Rectangle 28"/>
          <p:cNvSpPr/>
          <p:nvPr/>
        </p:nvSpPr>
        <p:spPr>
          <a:xfrm>
            <a:off x="10918480" y="-8468"/>
            <a:ext cx="1290096" cy="6866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00A39F"/>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212" name="Isosceles Triangle 27"/>
          <p:cNvSpPr/>
          <p:nvPr/>
        </p:nvSpPr>
        <p:spPr>
          <a:xfrm>
            <a:off x="10389827" y="3589866"/>
            <a:ext cx="1817161"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213" name="Isosceles Triangle 28"/>
          <p:cNvSpPr/>
          <p:nvPr/>
        </p:nvSpPr>
        <p:spPr>
          <a:xfrm>
            <a:off x="-2" y="4013200"/>
            <a:ext cx="448735" cy="284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08A6A2"/>
          </a:solidFill>
          <a:ln w="12700">
            <a:miter lim="400000"/>
          </a:ln>
        </p:spPr>
        <p:txBody>
          <a:bodyPr lIns="45718" tIns="45718" rIns="45718" bIns="45718"/>
          <a:lstStyle/>
          <a:p>
            <a:pPr>
              <a:defRPr>
                <a:latin typeface="Trebuchet MS"/>
                <a:ea typeface="Trebuchet MS"/>
                <a:cs typeface="Trebuchet MS"/>
                <a:sym typeface="Trebuchet MS"/>
              </a:defRPr>
            </a:pPr>
          </a:p>
        </p:txBody>
      </p:sp>
      <p:pic>
        <p:nvPicPr>
          <p:cNvPr id="214" name="Picture 14" descr="Picture 14"/>
          <p:cNvPicPr>
            <a:picLocks noChangeAspect="1"/>
          </p:cNvPicPr>
          <p:nvPr/>
        </p:nvPicPr>
        <p:blipFill>
          <a:blip r:embed="rId2">
            <a:extLst/>
          </a:blip>
          <a:stretch>
            <a:fillRect/>
          </a:stretch>
        </p:blipFill>
        <p:spPr>
          <a:xfrm>
            <a:off x="10803204" y="60085"/>
            <a:ext cx="928368" cy="954983"/>
          </a:xfrm>
          <a:prstGeom prst="rect">
            <a:avLst/>
          </a:prstGeom>
          <a:ln w="12700">
            <a:miter lim="400000"/>
          </a:ln>
        </p:spPr>
      </p:pic>
      <p:sp>
        <p:nvSpPr>
          <p:cNvPr id="215" name="Straight Connector 43"/>
          <p:cNvSpPr/>
          <p:nvPr/>
        </p:nvSpPr>
        <p:spPr>
          <a:xfrm>
            <a:off x="590359" y="6579506"/>
            <a:ext cx="8729811" cy="2"/>
          </a:xfrm>
          <a:prstGeom prst="line">
            <a:avLst/>
          </a:prstGeom>
          <a:ln w="28575" cap="rnd">
            <a:solidFill>
              <a:srgbClr val="F7B34C"/>
            </a:solidFill>
          </a:ln>
        </p:spPr>
        <p:txBody>
          <a:bodyPr lIns="45718" tIns="45718" rIns="45718" bIns="45718"/>
          <a:lstStyle/>
          <a:p>
            <a:pPr/>
          </a:p>
        </p:txBody>
      </p:sp>
      <p:sp>
        <p:nvSpPr>
          <p:cNvPr id="216" name="Title Text"/>
          <p:cNvSpPr txBox="1"/>
          <p:nvPr>
            <p:ph type="title"/>
          </p:nvPr>
        </p:nvSpPr>
        <p:spPr>
          <a:xfrm>
            <a:off x="677335" y="1931988"/>
            <a:ext cx="8596670" cy="2595462"/>
          </a:xfrm>
          <a:prstGeom prst="rect">
            <a:avLst/>
          </a:prstGeom>
        </p:spPr>
        <p:txBody>
          <a:bodyPr anchor="b"/>
          <a:lstStyle>
            <a:lvl1pPr>
              <a:defRPr b="0" sz="4400">
                <a:solidFill>
                  <a:schemeClr val="accent1"/>
                </a:solidFill>
              </a:defRPr>
            </a:lvl1pPr>
          </a:lstStyle>
          <a:p>
            <a:pPr/>
            <a:r>
              <a:t>Title Text</a:t>
            </a:r>
          </a:p>
        </p:txBody>
      </p:sp>
      <p:sp>
        <p:nvSpPr>
          <p:cNvPr id="217" name="Body Level One…"/>
          <p:cNvSpPr txBox="1"/>
          <p:nvPr>
            <p:ph type="body" sz="quarter" idx="1"/>
          </p:nvPr>
        </p:nvSpPr>
        <p:spPr>
          <a:xfrm>
            <a:off x="677335" y="4527448"/>
            <a:ext cx="8596670" cy="1513916"/>
          </a:xfrm>
          <a:prstGeom prst="rect">
            <a:avLst/>
          </a:prstGeom>
        </p:spPr>
        <p:txBody>
          <a:bodyPr>
            <a:normAutofit fontScale="100000" lnSpcReduction="0"/>
          </a:bodyPr>
          <a:lstStyle>
            <a:lvl1pPr marL="0" indent="0">
              <a:buClrTx/>
              <a:buSzTx/>
              <a:buFontTx/>
              <a:buNone/>
            </a:lvl1pPr>
            <a:lvl2pPr marL="0" indent="0">
              <a:buClrTx/>
              <a:buSzTx/>
              <a:buFontTx/>
              <a:buNone/>
            </a:lvl2pPr>
            <a:lvl3pPr marL="0" indent="0">
              <a:buClrTx/>
              <a:buSzTx/>
              <a:buFontTx/>
              <a:buNone/>
            </a:lvl3pPr>
            <a:lvl4pPr marL="0" indent="0">
              <a:buClrTx/>
              <a:buSzTx/>
              <a:buFontTx/>
              <a:buNone/>
            </a:lvl4pPr>
            <a:lvl5pPr marL="0" indent="0">
              <a:buClrTx/>
              <a:buSzTx/>
              <a:buFontTx/>
              <a:buNone/>
            </a:lvl5pPr>
          </a:lstStyle>
          <a:p>
            <a:pPr/>
            <a:r>
              <a:t>Body Level One</a:t>
            </a:r>
          </a:p>
          <a:p>
            <a:pPr lvl="1"/>
            <a:r>
              <a:t>Body Level Two</a:t>
            </a:r>
          </a:p>
          <a:p>
            <a:pPr lvl="2"/>
            <a:r>
              <a:t>Body Level Three</a:t>
            </a:r>
          </a:p>
          <a:p>
            <a:pPr lvl="3"/>
            <a:r>
              <a:t>Body Level Four</a:t>
            </a:r>
          </a:p>
          <a:p>
            <a:pPr lvl="4"/>
            <a:r>
              <a:t>Body Level Five</a:t>
            </a:r>
          </a:p>
        </p:txBody>
      </p:sp>
      <p:sp>
        <p:nvSpPr>
          <p:cNvPr id="218" name="Slide Number"/>
          <p:cNvSpPr txBox="1"/>
          <p:nvPr>
            <p:ph type="sldNum" sz="quarter" idx="2"/>
          </p:nvPr>
        </p:nvSpPr>
        <p:spPr>
          <a:xfrm>
            <a:off x="10062212" y="6038505"/>
            <a:ext cx="358412" cy="3708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Name Card">
    <p:spTree>
      <p:nvGrpSpPr>
        <p:cNvPr id="1" name=""/>
        <p:cNvGrpSpPr/>
        <p:nvPr/>
      </p:nvGrpSpPr>
      <p:grpSpPr>
        <a:xfrm>
          <a:off x="0" y="0"/>
          <a:ext cx="0" cy="0"/>
          <a:chOff x="0" y="0"/>
          <a:chExt cx="0" cy="0"/>
        </a:xfrm>
      </p:grpSpPr>
      <p:sp>
        <p:nvSpPr>
          <p:cNvPr id="225" name="Freeform: Shape 37"/>
          <p:cNvSpPr/>
          <p:nvPr/>
        </p:nvSpPr>
        <p:spPr>
          <a:xfrm>
            <a:off x="10010992" y="-8467"/>
            <a:ext cx="2181009"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8" y="0"/>
                </a:moveTo>
                <a:lnTo>
                  <a:pt x="21600" y="0"/>
                </a:lnTo>
                <a:lnTo>
                  <a:pt x="21600" y="21600"/>
                </a:lnTo>
                <a:lnTo>
                  <a:pt x="0" y="21600"/>
                </a:lnTo>
                <a:lnTo>
                  <a:pt x="20258" y="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226" name="Freeform: Shape 40"/>
          <p:cNvSpPr/>
          <p:nvPr/>
        </p:nvSpPr>
        <p:spPr>
          <a:xfrm>
            <a:off x="9471662" y="3678385"/>
            <a:ext cx="2720340" cy="31796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21600" y="0"/>
                </a:lnTo>
                <a:close/>
              </a:path>
            </a:pathLst>
          </a:custGeom>
          <a:solidFill>
            <a:srgbClr val="00A39F">
              <a:alpha val="72000"/>
            </a:srgbClr>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227" name="Rectangle 28"/>
          <p:cNvSpPr/>
          <p:nvPr/>
        </p:nvSpPr>
        <p:spPr>
          <a:xfrm>
            <a:off x="10918480" y="-8468"/>
            <a:ext cx="1290096" cy="6866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00A39F"/>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228" name="Isosceles Triangle 27"/>
          <p:cNvSpPr/>
          <p:nvPr/>
        </p:nvSpPr>
        <p:spPr>
          <a:xfrm>
            <a:off x="10389827" y="3589866"/>
            <a:ext cx="1817161"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229" name="Isosceles Triangle 28"/>
          <p:cNvSpPr/>
          <p:nvPr/>
        </p:nvSpPr>
        <p:spPr>
          <a:xfrm>
            <a:off x="-2" y="4013200"/>
            <a:ext cx="448735" cy="284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08A6A2"/>
          </a:solidFill>
          <a:ln w="12700">
            <a:miter lim="400000"/>
          </a:ln>
        </p:spPr>
        <p:txBody>
          <a:bodyPr lIns="45718" tIns="45718" rIns="45718" bIns="45718"/>
          <a:lstStyle/>
          <a:p>
            <a:pPr>
              <a:defRPr>
                <a:latin typeface="Trebuchet MS"/>
                <a:ea typeface="Trebuchet MS"/>
                <a:cs typeface="Trebuchet MS"/>
                <a:sym typeface="Trebuchet MS"/>
              </a:defRPr>
            </a:pPr>
          </a:p>
        </p:txBody>
      </p:sp>
      <p:pic>
        <p:nvPicPr>
          <p:cNvPr id="230" name="Picture 14" descr="Picture 14"/>
          <p:cNvPicPr>
            <a:picLocks noChangeAspect="1"/>
          </p:cNvPicPr>
          <p:nvPr/>
        </p:nvPicPr>
        <p:blipFill>
          <a:blip r:embed="rId2">
            <a:extLst/>
          </a:blip>
          <a:stretch>
            <a:fillRect/>
          </a:stretch>
        </p:blipFill>
        <p:spPr>
          <a:xfrm>
            <a:off x="10803204" y="60085"/>
            <a:ext cx="928368" cy="954983"/>
          </a:xfrm>
          <a:prstGeom prst="rect">
            <a:avLst/>
          </a:prstGeom>
          <a:ln w="12700">
            <a:miter lim="400000"/>
          </a:ln>
        </p:spPr>
      </p:pic>
      <p:sp>
        <p:nvSpPr>
          <p:cNvPr id="231" name="Straight Connector 43"/>
          <p:cNvSpPr/>
          <p:nvPr/>
        </p:nvSpPr>
        <p:spPr>
          <a:xfrm>
            <a:off x="590359" y="6579506"/>
            <a:ext cx="8729811" cy="2"/>
          </a:xfrm>
          <a:prstGeom prst="line">
            <a:avLst/>
          </a:prstGeom>
          <a:ln w="28575" cap="rnd">
            <a:solidFill>
              <a:srgbClr val="F7B34C"/>
            </a:solidFill>
          </a:ln>
        </p:spPr>
        <p:txBody>
          <a:bodyPr lIns="45718" tIns="45718" rIns="45718" bIns="45718"/>
          <a:lstStyle/>
          <a:p>
            <a:pPr/>
          </a:p>
        </p:txBody>
      </p:sp>
      <p:sp>
        <p:nvSpPr>
          <p:cNvPr id="232" name="Title Text"/>
          <p:cNvSpPr txBox="1"/>
          <p:nvPr>
            <p:ph type="title"/>
          </p:nvPr>
        </p:nvSpPr>
        <p:spPr>
          <a:xfrm>
            <a:off x="931334" y="609600"/>
            <a:ext cx="8094134" cy="3022600"/>
          </a:xfrm>
          <a:prstGeom prst="rect">
            <a:avLst/>
          </a:prstGeom>
        </p:spPr>
        <p:txBody>
          <a:bodyPr anchor="ctr"/>
          <a:lstStyle>
            <a:lvl1pPr>
              <a:defRPr b="0" sz="4400">
                <a:solidFill>
                  <a:schemeClr val="accent1"/>
                </a:solidFill>
              </a:defRPr>
            </a:lvl1pPr>
          </a:lstStyle>
          <a:p>
            <a:pPr/>
            <a:r>
              <a:t>Title Text</a:t>
            </a:r>
          </a:p>
        </p:txBody>
      </p:sp>
      <p:sp>
        <p:nvSpPr>
          <p:cNvPr id="233" name="Body Level One…"/>
          <p:cNvSpPr txBox="1"/>
          <p:nvPr>
            <p:ph type="body" sz="quarter" idx="1"/>
          </p:nvPr>
        </p:nvSpPr>
        <p:spPr>
          <a:xfrm>
            <a:off x="677332" y="4013200"/>
            <a:ext cx="8596670" cy="514249"/>
          </a:xfrm>
          <a:prstGeom prst="rect">
            <a:avLst/>
          </a:prstGeom>
        </p:spPr>
        <p:txBody>
          <a:bodyPr anchor="b">
            <a:normAutofit fontScale="100000" lnSpcReduction="0"/>
          </a:bodyPr>
          <a:lstStyle>
            <a:lvl1pPr marL="0" indent="0">
              <a:buClrTx/>
              <a:buSzTx/>
              <a:buFontTx/>
              <a:buNone/>
              <a:defRPr sz="2400"/>
            </a:lvl1pPr>
            <a:lvl2pPr marL="0" indent="0">
              <a:buClrTx/>
              <a:buSzTx/>
              <a:buFontTx/>
              <a:buNone/>
              <a:defRPr sz="2400"/>
            </a:lvl2pPr>
            <a:lvl3pPr marL="0" indent="0">
              <a:buClrTx/>
              <a:buSzTx/>
              <a:buFontTx/>
              <a:buNone/>
              <a:defRPr sz="2400"/>
            </a:lvl3pPr>
            <a:lvl4pPr marL="0" indent="0">
              <a:buClrTx/>
              <a:buSzTx/>
              <a:buFontTx/>
              <a:buNone/>
              <a:defRPr sz="2400"/>
            </a:lvl4pPr>
            <a:lvl5pPr marL="0" indent="0">
              <a:buClrTx/>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234" name="Text Placeholder 2"/>
          <p:cNvSpPr/>
          <p:nvPr>
            <p:ph type="body" sz="quarter" idx="21"/>
          </p:nvPr>
        </p:nvSpPr>
        <p:spPr>
          <a:xfrm>
            <a:off x="677334" y="4527448"/>
            <a:ext cx="8596670" cy="1513916"/>
          </a:xfrm>
          <a:prstGeom prst="rect">
            <a:avLst/>
          </a:prstGeom>
        </p:spPr>
        <p:txBody>
          <a:bodyPr>
            <a:normAutofit fontScale="100000" lnSpcReduction="0"/>
          </a:bodyPr>
          <a:lstStyle/>
          <a:p>
            <a:pPr/>
          </a:p>
        </p:txBody>
      </p:sp>
      <p:sp>
        <p:nvSpPr>
          <p:cNvPr id="235" name="TextBox 23"/>
          <p:cNvSpPr txBox="1"/>
          <p:nvPr/>
        </p:nvSpPr>
        <p:spPr>
          <a:xfrm>
            <a:off x="587588" y="469466"/>
            <a:ext cx="518162" cy="12266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8000">
                <a:solidFill>
                  <a:srgbClr val="C0E474"/>
                </a:solidFill>
                <a:latin typeface="Arial"/>
                <a:ea typeface="Arial"/>
                <a:cs typeface="Arial"/>
                <a:sym typeface="Arial"/>
              </a:defRPr>
            </a:lvl1pPr>
          </a:lstStyle>
          <a:p>
            <a:pPr/>
            <a:r>
              <a:t>“</a:t>
            </a:r>
          </a:p>
        </p:txBody>
      </p:sp>
      <p:sp>
        <p:nvSpPr>
          <p:cNvPr id="236" name="TextBox 24"/>
          <p:cNvSpPr txBox="1"/>
          <p:nvPr/>
        </p:nvSpPr>
        <p:spPr>
          <a:xfrm>
            <a:off x="8938730" y="2565644"/>
            <a:ext cx="518162" cy="12266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8000">
                <a:solidFill>
                  <a:srgbClr val="C0E474"/>
                </a:solidFill>
                <a:latin typeface="Arial"/>
                <a:ea typeface="Arial"/>
                <a:cs typeface="Arial"/>
                <a:sym typeface="Arial"/>
              </a:defRPr>
            </a:lvl1pPr>
          </a:lstStyle>
          <a:p>
            <a:pPr/>
            <a:r>
              <a:t>”</a:t>
            </a:r>
          </a:p>
        </p:txBody>
      </p:sp>
      <p:sp>
        <p:nvSpPr>
          <p:cNvPr id="237" name="Slide Number"/>
          <p:cNvSpPr txBox="1"/>
          <p:nvPr>
            <p:ph type="sldNum" sz="quarter" idx="2"/>
          </p:nvPr>
        </p:nvSpPr>
        <p:spPr>
          <a:xfrm>
            <a:off x="10062212" y="6038505"/>
            <a:ext cx="358412" cy="3708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rue or False">
    <p:spTree>
      <p:nvGrpSpPr>
        <p:cNvPr id="1" name=""/>
        <p:cNvGrpSpPr/>
        <p:nvPr/>
      </p:nvGrpSpPr>
      <p:grpSpPr>
        <a:xfrm>
          <a:off x="0" y="0"/>
          <a:ext cx="0" cy="0"/>
          <a:chOff x="0" y="0"/>
          <a:chExt cx="0" cy="0"/>
        </a:xfrm>
      </p:grpSpPr>
      <p:sp>
        <p:nvSpPr>
          <p:cNvPr id="244" name="Freeform: Shape 37"/>
          <p:cNvSpPr/>
          <p:nvPr/>
        </p:nvSpPr>
        <p:spPr>
          <a:xfrm>
            <a:off x="10010992" y="-8467"/>
            <a:ext cx="2181009"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8" y="0"/>
                </a:moveTo>
                <a:lnTo>
                  <a:pt x="21600" y="0"/>
                </a:lnTo>
                <a:lnTo>
                  <a:pt x="21600" y="21600"/>
                </a:lnTo>
                <a:lnTo>
                  <a:pt x="0" y="21600"/>
                </a:lnTo>
                <a:lnTo>
                  <a:pt x="20258" y="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245" name="Freeform: Shape 40"/>
          <p:cNvSpPr/>
          <p:nvPr/>
        </p:nvSpPr>
        <p:spPr>
          <a:xfrm>
            <a:off x="9471662" y="3678385"/>
            <a:ext cx="2720340" cy="31796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21600" y="0"/>
                </a:lnTo>
                <a:close/>
              </a:path>
            </a:pathLst>
          </a:custGeom>
          <a:solidFill>
            <a:srgbClr val="00A39F">
              <a:alpha val="72000"/>
            </a:srgbClr>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246" name="Rectangle 28"/>
          <p:cNvSpPr/>
          <p:nvPr/>
        </p:nvSpPr>
        <p:spPr>
          <a:xfrm>
            <a:off x="10918480" y="-8468"/>
            <a:ext cx="1290096" cy="6866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00A39F"/>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247" name="Isosceles Triangle 27"/>
          <p:cNvSpPr/>
          <p:nvPr/>
        </p:nvSpPr>
        <p:spPr>
          <a:xfrm>
            <a:off x="10389827" y="3589866"/>
            <a:ext cx="1817161"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248" name="Isosceles Triangle 28"/>
          <p:cNvSpPr/>
          <p:nvPr/>
        </p:nvSpPr>
        <p:spPr>
          <a:xfrm>
            <a:off x="-2" y="4013200"/>
            <a:ext cx="448735" cy="284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08A6A2"/>
          </a:solidFill>
          <a:ln w="12700">
            <a:miter lim="400000"/>
          </a:ln>
        </p:spPr>
        <p:txBody>
          <a:bodyPr lIns="45718" tIns="45718" rIns="45718" bIns="45718"/>
          <a:lstStyle/>
          <a:p>
            <a:pPr>
              <a:defRPr>
                <a:latin typeface="Trebuchet MS"/>
                <a:ea typeface="Trebuchet MS"/>
                <a:cs typeface="Trebuchet MS"/>
                <a:sym typeface="Trebuchet MS"/>
              </a:defRPr>
            </a:pPr>
          </a:p>
        </p:txBody>
      </p:sp>
      <p:pic>
        <p:nvPicPr>
          <p:cNvPr id="249" name="Picture 14" descr="Picture 14"/>
          <p:cNvPicPr>
            <a:picLocks noChangeAspect="1"/>
          </p:cNvPicPr>
          <p:nvPr/>
        </p:nvPicPr>
        <p:blipFill>
          <a:blip r:embed="rId2">
            <a:extLst/>
          </a:blip>
          <a:stretch>
            <a:fillRect/>
          </a:stretch>
        </p:blipFill>
        <p:spPr>
          <a:xfrm>
            <a:off x="10803204" y="60085"/>
            <a:ext cx="928368" cy="954983"/>
          </a:xfrm>
          <a:prstGeom prst="rect">
            <a:avLst/>
          </a:prstGeom>
          <a:ln w="12700">
            <a:miter lim="400000"/>
          </a:ln>
        </p:spPr>
      </p:pic>
      <p:sp>
        <p:nvSpPr>
          <p:cNvPr id="250" name="Straight Connector 43"/>
          <p:cNvSpPr/>
          <p:nvPr/>
        </p:nvSpPr>
        <p:spPr>
          <a:xfrm>
            <a:off x="590359" y="6579506"/>
            <a:ext cx="8729811" cy="2"/>
          </a:xfrm>
          <a:prstGeom prst="line">
            <a:avLst/>
          </a:prstGeom>
          <a:ln w="28575" cap="rnd">
            <a:solidFill>
              <a:srgbClr val="F7B34C"/>
            </a:solidFill>
          </a:ln>
        </p:spPr>
        <p:txBody>
          <a:bodyPr lIns="45718" tIns="45718" rIns="45718" bIns="45718"/>
          <a:lstStyle/>
          <a:p>
            <a:pPr/>
          </a:p>
        </p:txBody>
      </p:sp>
      <p:sp>
        <p:nvSpPr>
          <p:cNvPr id="251" name="Title Text"/>
          <p:cNvSpPr txBox="1"/>
          <p:nvPr>
            <p:ph type="title"/>
          </p:nvPr>
        </p:nvSpPr>
        <p:spPr>
          <a:xfrm>
            <a:off x="685798" y="609600"/>
            <a:ext cx="8588204" cy="3022600"/>
          </a:xfrm>
          <a:prstGeom prst="rect">
            <a:avLst/>
          </a:prstGeom>
        </p:spPr>
        <p:txBody>
          <a:bodyPr anchor="ctr"/>
          <a:lstStyle>
            <a:lvl1pPr>
              <a:defRPr b="0" sz="4400">
                <a:solidFill>
                  <a:schemeClr val="accent1"/>
                </a:solidFill>
              </a:defRPr>
            </a:lvl1pPr>
          </a:lstStyle>
          <a:p>
            <a:pPr/>
            <a:r>
              <a:t>Title Text</a:t>
            </a:r>
          </a:p>
        </p:txBody>
      </p:sp>
      <p:sp>
        <p:nvSpPr>
          <p:cNvPr id="252" name="Body Level One…"/>
          <p:cNvSpPr txBox="1"/>
          <p:nvPr>
            <p:ph type="body" sz="quarter" idx="1"/>
          </p:nvPr>
        </p:nvSpPr>
        <p:spPr>
          <a:xfrm>
            <a:off x="677332" y="4013200"/>
            <a:ext cx="8596670" cy="514249"/>
          </a:xfrm>
          <a:prstGeom prst="rect">
            <a:avLst/>
          </a:prstGeom>
        </p:spPr>
        <p:txBody>
          <a:bodyPr anchor="b">
            <a:normAutofit fontScale="100000" lnSpcReduction="0"/>
          </a:bodyPr>
          <a:lstStyle>
            <a:lvl1pPr marL="0" indent="0">
              <a:buClrTx/>
              <a:buSzTx/>
              <a:buFontTx/>
              <a:buNone/>
              <a:defRPr sz="2400">
                <a:solidFill>
                  <a:schemeClr val="accent1"/>
                </a:solidFill>
              </a:defRPr>
            </a:lvl1pPr>
            <a:lvl2pPr marL="0" indent="0">
              <a:buClrTx/>
              <a:buSzTx/>
              <a:buFontTx/>
              <a:buNone/>
              <a:defRPr sz="2400">
                <a:solidFill>
                  <a:schemeClr val="accent1"/>
                </a:solidFill>
              </a:defRPr>
            </a:lvl2pPr>
            <a:lvl3pPr marL="0" indent="0">
              <a:buClrTx/>
              <a:buSzTx/>
              <a:buFontTx/>
              <a:buNone/>
              <a:defRPr sz="2400">
                <a:solidFill>
                  <a:schemeClr val="accent1"/>
                </a:solidFill>
              </a:defRPr>
            </a:lvl3pPr>
            <a:lvl4pPr marL="0" indent="0">
              <a:buClrTx/>
              <a:buSzTx/>
              <a:buFontTx/>
              <a:buNone/>
              <a:defRPr sz="2400">
                <a:solidFill>
                  <a:schemeClr val="accent1"/>
                </a:solidFill>
              </a:defRPr>
            </a:lvl4pPr>
            <a:lvl5pPr marL="0" indent="0">
              <a:buClrTx/>
              <a:buSzTx/>
              <a:buFontTx/>
              <a:buNone/>
              <a:defRPr sz="2400">
                <a:solidFill>
                  <a:schemeClr val="accent1"/>
                </a:solidFill>
              </a:defRPr>
            </a:lvl5pPr>
          </a:lstStyle>
          <a:p>
            <a:pPr/>
            <a:r>
              <a:t>Body Level One</a:t>
            </a:r>
          </a:p>
          <a:p>
            <a:pPr lvl="1"/>
            <a:r>
              <a:t>Body Level Two</a:t>
            </a:r>
          </a:p>
          <a:p>
            <a:pPr lvl="2"/>
            <a:r>
              <a:t>Body Level Three</a:t>
            </a:r>
          </a:p>
          <a:p>
            <a:pPr lvl="3"/>
            <a:r>
              <a:t>Body Level Four</a:t>
            </a:r>
          </a:p>
          <a:p>
            <a:pPr lvl="4"/>
            <a:r>
              <a:t>Body Level Five</a:t>
            </a:r>
          </a:p>
        </p:txBody>
      </p:sp>
      <p:sp>
        <p:nvSpPr>
          <p:cNvPr id="253" name="Text Placeholder 2"/>
          <p:cNvSpPr/>
          <p:nvPr>
            <p:ph type="body" sz="quarter" idx="21"/>
          </p:nvPr>
        </p:nvSpPr>
        <p:spPr>
          <a:xfrm>
            <a:off x="677334" y="4527448"/>
            <a:ext cx="8596670" cy="1513916"/>
          </a:xfrm>
          <a:prstGeom prst="rect">
            <a:avLst/>
          </a:prstGeom>
        </p:spPr>
        <p:txBody>
          <a:bodyPr>
            <a:normAutofit fontScale="100000" lnSpcReduction="0"/>
          </a:bodyPr>
          <a:lstStyle/>
          <a:p>
            <a:pPr/>
          </a:p>
        </p:txBody>
      </p:sp>
      <p:sp>
        <p:nvSpPr>
          <p:cNvPr id="254" name="Slide Number"/>
          <p:cNvSpPr txBox="1"/>
          <p:nvPr>
            <p:ph type="sldNum" sz="quarter" idx="2"/>
          </p:nvPr>
        </p:nvSpPr>
        <p:spPr>
          <a:xfrm>
            <a:off x="10062212" y="6038505"/>
            <a:ext cx="358412" cy="3708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Title Slide">
    <p:spTree>
      <p:nvGrpSpPr>
        <p:cNvPr id="1" name=""/>
        <p:cNvGrpSpPr/>
        <p:nvPr/>
      </p:nvGrpSpPr>
      <p:grpSpPr>
        <a:xfrm>
          <a:off x="0" y="0"/>
          <a:ext cx="0" cy="0"/>
          <a:chOff x="0" y="0"/>
          <a:chExt cx="0" cy="0"/>
        </a:xfrm>
      </p:grpSpPr>
      <p:sp>
        <p:nvSpPr>
          <p:cNvPr id="27" name="Freeform: Shape 17"/>
          <p:cNvSpPr/>
          <p:nvPr/>
        </p:nvSpPr>
        <p:spPr>
          <a:xfrm>
            <a:off x="10010992" y="-8467"/>
            <a:ext cx="2181009"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8" y="0"/>
                </a:moveTo>
                <a:lnTo>
                  <a:pt x="21600" y="0"/>
                </a:lnTo>
                <a:lnTo>
                  <a:pt x="21600" y="21600"/>
                </a:lnTo>
                <a:lnTo>
                  <a:pt x="0" y="21600"/>
                </a:lnTo>
                <a:lnTo>
                  <a:pt x="20258" y="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28" name="Freeform: Shape 19"/>
          <p:cNvSpPr/>
          <p:nvPr/>
        </p:nvSpPr>
        <p:spPr>
          <a:xfrm>
            <a:off x="9471662" y="3678385"/>
            <a:ext cx="2720340" cy="31796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21600" y="0"/>
                </a:lnTo>
                <a:close/>
              </a:path>
            </a:pathLst>
          </a:custGeom>
          <a:solidFill>
            <a:srgbClr val="00A39F">
              <a:alpha val="72000"/>
            </a:srgbClr>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29" name="Rectangle 28"/>
          <p:cNvSpPr/>
          <p:nvPr/>
        </p:nvSpPr>
        <p:spPr>
          <a:xfrm>
            <a:off x="10918480" y="-8468"/>
            <a:ext cx="1290096" cy="6866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00A39F"/>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30" name="Isosceles Triangle 22"/>
          <p:cNvSpPr/>
          <p:nvPr/>
        </p:nvSpPr>
        <p:spPr>
          <a:xfrm>
            <a:off x="10389827" y="3589866"/>
            <a:ext cx="1817161"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31" name="Isosceles Triangle 24"/>
          <p:cNvSpPr/>
          <p:nvPr/>
        </p:nvSpPr>
        <p:spPr>
          <a:xfrm>
            <a:off x="-2" y="4013200"/>
            <a:ext cx="448735" cy="284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08A6A2"/>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32" name="Straight Connector 33"/>
          <p:cNvSpPr/>
          <p:nvPr/>
        </p:nvSpPr>
        <p:spPr>
          <a:xfrm>
            <a:off x="590359" y="6579506"/>
            <a:ext cx="8729811" cy="2"/>
          </a:xfrm>
          <a:prstGeom prst="line">
            <a:avLst/>
          </a:prstGeom>
          <a:ln w="28575" cap="rnd">
            <a:solidFill>
              <a:srgbClr val="F7B34C"/>
            </a:solidFill>
          </a:ln>
        </p:spPr>
        <p:txBody>
          <a:bodyPr lIns="45718" tIns="45718" rIns="45718" bIns="45718"/>
          <a:lstStyle/>
          <a:p>
            <a:pPr/>
          </a:p>
        </p:txBody>
      </p:sp>
      <p:sp>
        <p:nvSpPr>
          <p:cNvPr id="33" name="Slide Number"/>
          <p:cNvSpPr txBox="1"/>
          <p:nvPr>
            <p:ph type="sldNum" sz="quarter" idx="2"/>
          </p:nvPr>
        </p:nvSpPr>
        <p:spPr>
          <a:xfrm>
            <a:off x="8379189" y="6170930"/>
            <a:ext cx="358411" cy="3708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Title Slide">
    <p:spTree>
      <p:nvGrpSpPr>
        <p:cNvPr id="1" name=""/>
        <p:cNvGrpSpPr/>
        <p:nvPr/>
      </p:nvGrpSpPr>
      <p:grpSpPr>
        <a:xfrm>
          <a:off x="0" y="0"/>
          <a:ext cx="0" cy="0"/>
          <a:chOff x="0" y="0"/>
          <a:chExt cx="0" cy="0"/>
        </a:xfrm>
      </p:grpSpPr>
      <p:sp>
        <p:nvSpPr>
          <p:cNvPr id="40" name="Freeform: Shape 17"/>
          <p:cNvSpPr/>
          <p:nvPr/>
        </p:nvSpPr>
        <p:spPr>
          <a:xfrm>
            <a:off x="10010992" y="-8467"/>
            <a:ext cx="2181009"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8" y="0"/>
                </a:moveTo>
                <a:lnTo>
                  <a:pt x="21600" y="0"/>
                </a:lnTo>
                <a:lnTo>
                  <a:pt x="21600" y="21600"/>
                </a:lnTo>
                <a:lnTo>
                  <a:pt x="0" y="21600"/>
                </a:lnTo>
                <a:lnTo>
                  <a:pt x="20258" y="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41" name="Freeform: Shape 19"/>
          <p:cNvSpPr/>
          <p:nvPr/>
        </p:nvSpPr>
        <p:spPr>
          <a:xfrm>
            <a:off x="9471662" y="3678385"/>
            <a:ext cx="2720340" cy="31796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21600" y="0"/>
                </a:lnTo>
                <a:close/>
              </a:path>
            </a:pathLst>
          </a:custGeom>
          <a:solidFill>
            <a:srgbClr val="00A39F">
              <a:alpha val="72000"/>
            </a:srgbClr>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42" name="Rectangle 28"/>
          <p:cNvSpPr/>
          <p:nvPr/>
        </p:nvSpPr>
        <p:spPr>
          <a:xfrm>
            <a:off x="10918480" y="-8468"/>
            <a:ext cx="1290096" cy="6866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00A39F"/>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43" name="Isosceles Triangle 22"/>
          <p:cNvSpPr/>
          <p:nvPr/>
        </p:nvSpPr>
        <p:spPr>
          <a:xfrm>
            <a:off x="10389827" y="3589866"/>
            <a:ext cx="1817161"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44" name="Isosceles Triangle 24"/>
          <p:cNvSpPr/>
          <p:nvPr/>
        </p:nvSpPr>
        <p:spPr>
          <a:xfrm>
            <a:off x="-2" y="4013200"/>
            <a:ext cx="448735" cy="284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08A6A2"/>
          </a:solidFill>
          <a:ln w="12700">
            <a:miter lim="400000"/>
          </a:ln>
        </p:spPr>
        <p:txBody>
          <a:bodyPr lIns="45718" tIns="45718" rIns="45718" bIns="45718"/>
          <a:lstStyle/>
          <a:p>
            <a:pPr>
              <a:defRPr>
                <a:latin typeface="Trebuchet MS"/>
                <a:ea typeface="Trebuchet MS"/>
                <a:cs typeface="Trebuchet MS"/>
                <a:sym typeface="Trebuchet MS"/>
              </a:defRPr>
            </a:pPr>
          </a:p>
        </p:txBody>
      </p:sp>
      <p:pic>
        <p:nvPicPr>
          <p:cNvPr id="45" name="Picture 32" descr="Picture 32"/>
          <p:cNvPicPr>
            <a:picLocks noChangeAspect="1"/>
          </p:cNvPicPr>
          <p:nvPr/>
        </p:nvPicPr>
        <p:blipFill>
          <a:blip r:embed="rId2">
            <a:extLst/>
          </a:blip>
          <a:stretch>
            <a:fillRect/>
          </a:stretch>
        </p:blipFill>
        <p:spPr>
          <a:xfrm>
            <a:off x="10803204" y="60085"/>
            <a:ext cx="928368" cy="954983"/>
          </a:xfrm>
          <a:prstGeom prst="rect">
            <a:avLst/>
          </a:prstGeom>
          <a:ln w="12700">
            <a:miter lim="400000"/>
          </a:ln>
        </p:spPr>
      </p:pic>
      <p:sp>
        <p:nvSpPr>
          <p:cNvPr id="46" name="Straight Connector 33"/>
          <p:cNvSpPr/>
          <p:nvPr/>
        </p:nvSpPr>
        <p:spPr>
          <a:xfrm>
            <a:off x="590359" y="6579506"/>
            <a:ext cx="8729811" cy="2"/>
          </a:xfrm>
          <a:prstGeom prst="line">
            <a:avLst/>
          </a:prstGeom>
          <a:ln w="28575" cap="rnd">
            <a:solidFill>
              <a:srgbClr val="F7B34C"/>
            </a:solidFill>
          </a:ln>
        </p:spPr>
        <p:txBody>
          <a:bodyPr lIns="45718" tIns="45718" rIns="45718" bIns="45718"/>
          <a:lstStyle/>
          <a:p>
            <a:pPr/>
          </a:p>
        </p:txBody>
      </p:sp>
      <p:sp>
        <p:nvSpPr>
          <p:cNvPr id="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54" name="Click To Edit Master Title Style"/>
          <p:cNvSpPr txBox="1"/>
          <p:nvPr>
            <p:ph type="title" hasCustomPrompt="1"/>
          </p:nvPr>
        </p:nvSpPr>
        <p:spPr>
          <a:prstGeom prst="rect">
            <a:avLst/>
          </a:prstGeom>
        </p:spPr>
        <p:txBody>
          <a:bodyPr/>
          <a:lstStyle/>
          <a:p>
            <a:pPr/>
            <a:r>
              <a:t>Click To Edit Master Title Style</a:t>
            </a:r>
          </a:p>
        </p:txBody>
      </p:sp>
      <p:sp>
        <p:nvSpPr>
          <p:cNvPr id="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spTree>
      <p:nvGrpSpPr>
        <p:cNvPr id="1" name=""/>
        <p:cNvGrpSpPr/>
        <p:nvPr/>
      </p:nvGrpSpPr>
      <p:grpSpPr>
        <a:xfrm>
          <a:off x="0" y="0"/>
          <a:ext cx="0" cy="0"/>
          <a:chOff x="0" y="0"/>
          <a:chExt cx="0" cy="0"/>
        </a:xfrm>
      </p:grpSpPr>
      <p:sp>
        <p:nvSpPr>
          <p:cNvPr id="62" name="Freeform: Shape 37"/>
          <p:cNvSpPr/>
          <p:nvPr/>
        </p:nvSpPr>
        <p:spPr>
          <a:xfrm>
            <a:off x="10010992" y="-8467"/>
            <a:ext cx="2181009"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8" y="0"/>
                </a:moveTo>
                <a:lnTo>
                  <a:pt x="21600" y="0"/>
                </a:lnTo>
                <a:lnTo>
                  <a:pt x="21600" y="21600"/>
                </a:lnTo>
                <a:lnTo>
                  <a:pt x="0" y="21600"/>
                </a:lnTo>
                <a:lnTo>
                  <a:pt x="20258" y="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63" name="Freeform: Shape 40"/>
          <p:cNvSpPr/>
          <p:nvPr/>
        </p:nvSpPr>
        <p:spPr>
          <a:xfrm>
            <a:off x="9471662" y="3678385"/>
            <a:ext cx="2720340" cy="31796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21600" y="0"/>
                </a:lnTo>
                <a:close/>
              </a:path>
            </a:pathLst>
          </a:custGeom>
          <a:solidFill>
            <a:srgbClr val="00A39F">
              <a:alpha val="72000"/>
            </a:srgbClr>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64" name="Rectangle 28"/>
          <p:cNvSpPr/>
          <p:nvPr/>
        </p:nvSpPr>
        <p:spPr>
          <a:xfrm>
            <a:off x="10918480" y="-8468"/>
            <a:ext cx="1290096" cy="6866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00A39F"/>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65" name="Isosceles Triangle 27"/>
          <p:cNvSpPr/>
          <p:nvPr/>
        </p:nvSpPr>
        <p:spPr>
          <a:xfrm>
            <a:off x="10389827" y="3589866"/>
            <a:ext cx="1817161"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66" name="Isosceles Triangle 28"/>
          <p:cNvSpPr/>
          <p:nvPr/>
        </p:nvSpPr>
        <p:spPr>
          <a:xfrm>
            <a:off x="-2" y="4013200"/>
            <a:ext cx="448735" cy="284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08A6A2"/>
          </a:solidFill>
          <a:ln w="12700">
            <a:miter lim="400000"/>
          </a:ln>
        </p:spPr>
        <p:txBody>
          <a:bodyPr lIns="45718" tIns="45718" rIns="45718" bIns="45718"/>
          <a:lstStyle/>
          <a:p>
            <a:pPr>
              <a:defRPr>
                <a:latin typeface="Trebuchet MS"/>
                <a:ea typeface="Trebuchet MS"/>
                <a:cs typeface="Trebuchet MS"/>
                <a:sym typeface="Trebuchet MS"/>
              </a:defRPr>
            </a:pPr>
          </a:p>
        </p:txBody>
      </p:sp>
      <p:pic>
        <p:nvPicPr>
          <p:cNvPr id="67" name="Picture 14" descr="Picture 14"/>
          <p:cNvPicPr>
            <a:picLocks noChangeAspect="1"/>
          </p:cNvPicPr>
          <p:nvPr/>
        </p:nvPicPr>
        <p:blipFill>
          <a:blip r:embed="rId2">
            <a:extLst/>
          </a:blip>
          <a:stretch>
            <a:fillRect/>
          </a:stretch>
        </p:blipFill>
        <p:spPr>
          <a:xfrm>
            <a:off x="10803204" y="60085"/>
            <a:ext cx="928368" cy="954983"/>
          </a:xfrm>
          <a:prstGeom prst="rect">
            <a:avLst/>
          </a:prstGeom>
          <a:ln w="12700">
            <a:miter lim="400000"/>
          </a:ln>
        </p:spPr>
      </p:pic>
      <p:sp>
        <p:nvSpPr>
          <p:cNvPr id="68" name="Straight Connector 43"/>
          <p:cNvSpPr/>
          <p:nvPr/>
        </p:nvSpPr>
        <p:spPr>
          <a:xfrm>
            <a:off x="590359" y="6579506"/>
            <a:ext cx="8729811" cy="2"/>
          </a:xfrm>
          <a:prstGeom prst="line">
            <a:avLst/>
          </a:prstGeom>
          <a:ln w="28575" cap="rnd">
            <a:solidFill>
              <a:srgbClr val="F7B34C"/>
            </a:solidFill>
          </a:ln>
        </p:spPr>
        <p:txBody>
          <a:bodyPr lIns="45718" tIns="45718" rIns="45718" bIns="45718"/>
          <a:lstStyle/>
          <a:p>
            <a:pPr/>
          </a:p>
        </p:txBody>
      </p:sp>
      <p:sp>
        <p:nvSpPr>
          <p:cNvPr id="69" name="Title Text"/>
          <p:cNvSpPr txBox="1"/>
          <p:nvPr>
            <p:ph type="title"/>
          </p:nvPr>
        </p:nvSpPr>
        <p:spPr>
          <a:xfrm>
            <a:off x="677335" y="2700865"/>
            <a:ext cx="8596670" cy="1826583"/>
          </a:xfrm>
          <a:prstGeom prst="rect">
            <a:avLst/>
          </a:prstGeom>
        </p:spPr>
        <p:txBody>
          <a:bodyPr anchor="b"/>
          <a:lstStyle>
            <a:lvl1pPr>
              <a:defRPr b="0" sz="4000">
                <a:solidFill>
                  <a:schemeClr val="accent1"/>
                </a:solidFill>
              </a:defRPr>
            </a:lvl1pPr>
          </a:lstStyle>
          <a:p>
            <a:pPr/>
            <a:r>
              <a:t>Title Text</a:t>
            </a:r>
          </a:p>
        </p:txBody>
      </p:sp>
      <p:sp>
        <p:nvSpPr>
          <p:cNvPr id="70" name="Body Level One…"/>
          <p:cNvSpPr txBox="1"/>
          <p:nvPr>
            <p:ph type="body" sz="quarter" idx="1"/>
          </p:nvPr>
        </p:nvSpPr>
        <p:spPr>
          <a:xfrm>
            <a:off x="677335" y="4527448"/>
            <a:ext cx="8596670" cy="860402"/>
          </a:xfrm>
          <a:prstGeom prst="rect">
            <a:avLst/>
          </a:prstGeom>
        </p:spPr>
        <p:txBody>
          <a:bodyPr>
            <a:normAutofit fontScale="100000" lnSpcReduction="0"/>
          </a:bodyPr>
          <a:lstStyle>
            <a:lvl1pPr marL="0" indent="0">
              <a:buClrTx/>
              <a:buSzTx/>
              <a:buFontTx/>
              <a:buNone/>
              <a:defRPr sz="2000">
                <a:solidFill>
                  <a:srgbClr val="808080"/>
                </a:solidFill>
              </a:defRPr>
            </a:lvl1pPr>
            <a:lvl2pPr marL="0" indent="0">
              <a:buClrTx/>
              <a:buSzTx/>
              <a:buFontTx/>
              <a:buNone/>
              <a:defRPr sz="2000">
                <a:solidFill>
                  <a:srgbClr val="808080"/>
                </a:solidFill>
              </a:defRPr>
            </a:lvl2pPr>
            <a:lvl3pPr marL="0" indent="0">
              <a:buClrTx/>
              <a:buSzTx/>
              <a:buFontTx/>
              <a:buNone/>
              <a:defRPr sz="2000">
                <a:solidFill>
                  <a:srgbClr val="808080"/>
                </a:solidFill>
              </a:defRPr>
            </a:lvl3pPr>
            <a:lvl4pPr marL="0" indent="0">
              <a:buClrTx/>
              <a:buSzTx/>
              <a:buFontTx/>
              <a:buNone/>
              <a:defRPr sz="2000">
                <a:solidFill>
                  <a:srgbClr val="808080"/>
                </a:solidFill>
              </a:defRPr>
            </a:lvl4pPr>
            <a:lvl5pPr marL="0" indent="0">
              <a:buClrTx/>
              <a:buSzTx/>
              <a:buFontTx/>
              <a:buNone/>
              <a:defRPr sz="2000">
                <a:solidFill>
                  <a:srgbClr val="808080"/>
                </a:solidFill>
              </a:defRPr>
            </a:lvl5pPr>
          </a:lstStyle>
          <a:p>
            <a:pPr/>
            <a:r>
              <a:t>Body Level One</a:t>
            </a:r>
          </a:p>
          <a:p>
            <a:pPr lvl="1"/>
            <a:r>
              <a:t>Body Level Two</a:t>
            </a:r>
          </a:p>
          <a:p>
            <a:pPr lvl="2"/>
            <a:r>
              <a:t>Body Level Three</a:t>
            </a:r>
          </a:p>
          <a:p>
            <a:pPr lvl="3"/>
            <a:r>
              <a:t>Body Level Four</a:t>
            </a:r>
          </a:p>
          <a:p>
            <a:pPr lvl="4"/>
            <a:r>
              <a:t>Body Level Five</a:t>
            </a:r>
          </a:p>
        </p:txBody>
      </p:sp>
      <p:sp>
        <p:nvSpPr>
          <p:cNvPr id="71" name="Slide Number"/>
          <p:cNvSpPr txBox="1"/>
          <p:nvPr>
            <p:ph type="sldNum" sz="quarter" idx="2"/>
          </p:nvPr>
        </p:nvSpPr>
        <p:spPr>
          <a:xfrm>
            <a:off x="10062212" y="6038505"/>
            <a:ext cx="358412" cy="3708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ntent">
    <p:spTree>
      <p:nvGrpSpPr>
        <p:cNvPr id="1" name=""/>
        <p:cNvGrpSpPr/>
        <p:nvPr/>
      </p:nvGrpSpPr>
      <p:grpSpPr>
        <a:xfrm>
          <a:off x="0" y="0"/>
          <a:ext cx="0" cy="0"/>
          <a:chOff x="0" y="0"/>
          <a:chExt cx="0" cy="0"/>
        </a:xfrm>
      </p:grpSpPr>
      <p:sp>
        <p:nvSpPr>
          <p:cNvPr id="78" name="Freeform: Shape 37"/>
          <p:cNvSpPr/>
          <p:nvPr/>
        </p:nvSpPr>
        <p:spPr>
          <a:xfrm>
            <a:off x="10010992" y="-8467"/>
            <a:ext cx="2181009"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8" y="0"/>
                </a:moveTo>
                <a:lnTo>
                  <a:pt x="21600" y="0"/>
                </a:lnTo>
                <a:lnTo>
                  <a:pt x="21600" y="21600"/>
                </a:lnTo>
                <a:lnTo>
                  <a:pt x="0" y="21600"/>
                </a:lnTo>
                <a:lnTo>
                  <a:pt x="20258" y="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79" name="Freeform: Shape 40"/>
          <p:cNvSpPr/>
          <p:nvPr/>
        </p:nvSpPr>
        <p:spPr>
          <a:xfrm>
            <a:off x="9471662" y="3678385"/>
            <a:ext cx="2720340" cy="31796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21600" y="0"/>
                </a:lnTo>
                <a:close/>
              </a:path>
            </a:pathLst>
          </a:custGeom>
          <a:solidFill>
            <a:srgbClr val="00A39F">
              <a:alpha val="72000"/>
            </a:srgbClr>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80" name="Rectangle 28"/>
          <p:cNvSpPr/>
          <p:nvPr/>
        </p:nvSpPr>
        <p:spPr>
          <a:xfrm>
            <a:off x="10918480" y="-8468"/>
            <a:ext cx="1290096" cy="6866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00A39F"/>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81" name="Isosceles Triangle 27"/>
          <p:cNvSpPr/>
          <p:nvPr/>
        </p:nvSpPr>
        <p:spPr>
          <a:xfrm>
            <a:off x="10389827" y="3589866"/>
            <a:ext cx="1817161"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82" name="Isosceles Triangle 28"/>
          <p:cNvSpPr/>
          <p:nvPr/>
        </p:nvSpPr>
        <p:spPr>
          <a:xfrm>
            <a:off x="-2" y="4013200"/>
            <a:ext cx="448735" cy="284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08A6A2"/>
          </a:solidFill>
          <a:ln w="12700">
            <a:miter lim="400000"/>
          </a:ln>
        </p:spPr>
        <p:txBody>
          <a:bodyPr lIns="45718" tIns="45718" rIns="45718" bIns="45718"/>
          <a:lstStyle/>
          <a:p>
            <a:pPr>
              <a:defRPr>
                <a:latin typeface="Trebuchet MS"/>
                <a:ea typeface="Trebuchet MS"/>
                <a:cs typeface="Trebuchet MS"/>
                <a:sym typeface="Trebuchet MS"/>
              </a:defRPr>
            </a:pPr>
          </a:p>
        </p:txBody>
      </p:sp>
      <p:pic>
        <p:nvPicPr>
          <p:cNvPr id="83" name="Picture 14" descr="Picture 14"/>
          <p:cNvPicPr>
            <a:picLocks noChangeAspect="1"/>
          </p:cNvPicPr>
          <p:nvPr/>
        </p:nvPicPr>
        <p:blipFill>
          <a:blip r:embed="rId2">
            <a:extLst/>
          </a:blip>
          <a:stretch>
            <a:fillRect/>
          </a:stretch>
        </p:blipFill>
        <p:spPr>
          <a:xfrm>
            <a:off x="10803204" y="60085"/>
            <a:ext cx="928368" cy="954983"/>
          </a:xfrm>
          <a:prstGeom prst="rect">
            <a:avLst/>
          </a:prstGeom>
          <a:ln w="12700">
            <a:miter lim="400000"/>
          </a:ln>
        </p:spPr>
      </p:pic>
      <p:sp>
        <p:nvSpPr>
          <p:cNvPr id="84" name="Straight Connector 43"/>
          <p:cNvSpPr/>
          <p:nvPr/>
        </p:nvSpPr>
        <p:spPr>
          <a:xfrm>
            <a:off x="590359" y="6579506"/>
            <a:ext cx="8729811" cy="2"/>
          </a:xfrm>
          <a:prstGeom prst="line">
            <a:avLst/>
          </a:prstGeom>
          <a:ln w="28575" cap="rnd">
            <a:solidFill>
              <a:srgbClr val="F7B34C"/>
            </a:solidFill>
          </a:ln>
        </p:spPr>
        <p:txBody>
          <a:bodyPr lIns="45718" tIns="45718" rIns="45718" bIns="45718"/>
          <a:lstStyle/>
          <a:p>
            <a:pPr/>
          </a:p>
        </p:txBody>
      </p:sp>
      <p:sp>
        <p:nvSpPr>
          <p:cNvPr id="85" name="Title Text"/>
          <p:cNvSpPr txBox="1"/>
          <p:nvPr>
            <p:ph type="title"/>
          </p:nvPr>
        </p:nvSpPr>
        <p:spPr>
          <a:xfrm>
            <a:off x="677332" y="609600"/>
            <a:ext cx="8596671" cy="1320800"/>
          </a:xfrm>
          <a:prstGeom prst="rect">
            <a:avLst/>
          </a:prstGeom>
        </p:spPr>
        <p:txBody>
          <a:bodyPr/>
          <a:lstStyle>
            <a:lvl1pPr>
              <a:defRPr b="0">
                <a:solidFill>
                  <a:schemeClr val="accent1"/>
                </a:solidFill>
              </a:defRPr>
            </a:lvl1pPr>
          </a:lstStyle>
          <a:p>
            <a:pPr/>
            <a:r>
              <a:t>Title Text</a:t>
            </a:r>
          </a:p>
        </p:txBody>
      </p:sp>
      <p:sp>
        <p:nvSpPr>
          <p:cNvPr id="86" name="Body Level One…"/>
          <p:cNvSpPr txBox="1"/>
          <p:nvPr>
            <p:ph type="body" sz="quarter" idx="1"/>
          </p:nvPr>
        </p:nvSpPr>
        <p:spPr>
          <a:xfrm>
            <a:off x="677332" y="2160589"/>
            <a:ext cx="4184038" cy="3880773"/>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87" name="Slide Number"/>
          <p:cNvSpPr txBox="1"/>
          <p:nvPr>
            <p:ph type="sldNum" sz="quarter" idx="2"/>
          </p:nvPr>
        </p:nvSpPr>
        <p:spPr>
          <a:xfrm>
            <a:off x="10062212" y="6038505"/>
            <a:ext cx="358412" cy="3708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p:spTree>
      <p:nvGrpSpPr>
        <p:cNvPr id="1" name=""/>
        <p:cNvGrpSpPr/>
        <p:nvPr/>
      </p:nvGrpSpPr>
      <p:grpSpPr>
        <a:xfrm>
          <a:off x="0" y="0"/>
          <a:ext cx="0" cy="0"/>
          <a:chOff x="0" y="0"/>
          <a:chExt cx="0" cy="0"/>
        </a:xfrm>
      </p:grpSpPr>
      <p:sp>
        <p:nvSpPr>
          <p:cNvPr id="94" name="Freeform: Shape 37"/>
          <p:cNvSpPr/>
          <p:nvPr/>
        </p:nvSpPr>
        <p:spPr>
          <a:xfrm>
            <a:off x="10010992" y="-8467"/>
            <a:ext cx="2181009"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8" y="0"/>
                </a:moveTo>
                <a:lnTo>
                  <a:pt x="21600" y="0"/>
                </a:lnTo>
                <a:lnTo>
                  <a:pt x="21600" y="21600"/>
                </a:lnTo>
                <a:lnTo>
                  <a:pt x="0" y="21600"/>
                </a:lnTo>
                <a:lnTo>
                  <a:pt x="20258" y="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95" name="Freeform: Shape 40"/>
          <p:cNvSpPr/>
          <p:nvPr/>
        </p:nvSpPr>
        <p:spPr>
          <a:xfrm>
            <a:off x="9471662" y="3678385"/>
            <a:ext cx="2720340" cy="31796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21600" y="0"/>
                </a:lnTo>
                <a:close/>
              </a:path>
            </a:pathLst>
          </a:custGeom>
          <a:solidFill>
            <a:srgbClr val="00A39F">
              <a:alpha val="72000"/>
            </a:srgbClr>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96" name="Rectangle 28"/>
          <p:cNvSpPr/>
          <p:nvPr/>
        </p:nvSpPr>
        <p:spPr>
          <a:xfrm>
            <a:off x="10918480" y="-8468"/>
            <a:ext cx="1290096" cy="6866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00A39F"/>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97" name="Isosceles Triangle 27"/>
          <p:cNvSpPr/>
          <p:nvPr/>
        </p:nvSpPr>
        <p:spPr>
          <a:xfrm>
            <a:off x="10389827" y="3589866"/>
            <a:ext cx="1817161"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98" name="Isosceles Triangle 28"/>
          <p:cNvSpPr/>
          <p:nvPr/>
        </p:nvSpPr>
        <p:spPr>
          <a:xfrm>
            <a:off x="-2" y="4013200"/>
            <a:ext cx="448735" cy="284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08A6A2"/>
          </a:solidFill>
          <a:ln w="12700">
            <a:miter lim="400000"/>
          </a:ln>
        </p:spPr>
        <p:txBody>
          <a:bodyPr lIns="45718" tIns="45718" rIns="45718" bIns="45718"/>
          <a:lstStyle/>
          <a:p>
            <a:pPr>
              <a:defRPr>
                <a:latin typeface="Trebuchet MS"/>
                <a:ea typeface="Trebuchet MS"/>
                <a:cs typeface="Trebuchet MS"/>
                <a:sym typeface="Trebuchet MS"/>
              </a:defRPr>
            </a:pPr>
          </a:p>
        </p:txBody>
      </p:sp>
      <p:pic>
        <p:nvPicPr>
          <p:cNvPr id="99" name="Picture 14" descr="Picture 14"/>
          <p:cNvPicPr>
            <a:picLocks noChangeAspect="1"/>
          </p:cNvPicPr>
          <p:nvPr/>
        </p:nvPicPr>
        <p:blipFill>
          <a:blip r:embed="rId2">
            <a:extLst/>
          </a:blip>
          <a:stretch>
            <a:fillRect/>
          </a:stretch>
        </p:blipFill>
        <p:spPr>
          <a:xfrm>
            <a:off x="10803204" y="60085"/>
            <a:ext cx="928368" cy="954983"/>
          </a:xfrm>
          <a:prstGeom prst="rect">
            <a:avLst/>
          </a:prstGeom>
          <a:ln w="12700">
            <a:miter lim="400000"/>
          </a:ln>
        </p:spPr>
      </p:pic>
      <p:sp>
        <p:nvSpPr>
          <p:cNvPr id="100" name="Straight Connector 43"/>
          <p:cNvSpPr/>
          <p:nvPr/>
        </p:nvSpPr>
        <p:spPr>
          <a:xfrm>
            <a:off x="590359" y="6579506"/>
            <a:ext cx="8729811" cy="2"/>
          </a:xfrm>
          <a:prstGeom prst="line">
            <a:avLst/>
          </a:prstGeom>
          <a:ln w="28575" cap="rnd">
            <a:solidFill>
              <a:srgbClr val="F7B34C"/>
            </a:solidFill>
          </a:ln>
        </p:spPr>
        <p:txBody>
          <a:bodyPr lIns="45718" tIns="45718" rIns="45718" bIns="45718"/>
          <a:lstStyle/>
          <a:p>
            <a:pPr/>
          </a:p>
        </p:txBody>
      </p:sp>
      <p:sp>
        <p:nvSpPr>
          <p:cNvPr id="101" name="Title Text"/>
          <p:cNvSpPr txBox="1"/>
          <p:nvPr>
            <p:ph type="title"/>
          </p:nvPr>
        </p:nvSpPr>
        <p:spPr>
          <a:xfrm>
            <a:off x="677332" y="609600"/>
            <a:ext cx="8596671" cy="1320800"/>
          </a:xfrm>
          <a:prstGeom prst="rect">
            <a:avLst/>
          </a:prstGeom>
        </p:spPr>
        <p:txBody>
          <a:bodyPr/>
          <a:lstStyle>
            <a:lvl1pPr>
              <a:defRPr b="0">
                <a:solidFill>
                  <a:schemeClr val="accent1"/>
                </a:solidFill>
              </a:defRPr>
            </a:lvl1pPr>
          </a:lstStyle>
          <a:p>
            <a:pPr/>
            <a:r>
              <a:t>Title Text</a:t>
            </a:r>
          </a:p>
        </p:txBody>
      </p:sp>
      <p:sp>
        <p:nvSpPr>
          <p:cNvPr id="102" name="Body Level One…"/>
          <p:cNvSpPr txBox="1"/>
          <p:nvPr>
            <p:ph type="body" sz="quarter" idx="1"/>
          </p:nvPr>
        </p:nvSpPr>
        <p:spPr>
          <a:xfrm>
            <a:off x="675743" y="2160983"/>
            <a:ext cx="4185625" cy="576264"/>
          </a:xfrm>
          <a:prstGeom prst="rect">
            <a:avLst/>
          </a:prstGeom>
        </p:spPr>
        <p:txBody>
          <a:bodyPr anchor="b">
            <a:normAutofit fontScale="100000" lnSpcReduction="0"/>
          </a:bodyPr>
          <a:lstStyle>
            <a:lvl1pPr marL="0" indent="0">
              <a:buClrTx/>
              <a:buSzTx/>
              <a:buFontTx/>
              <a:buNone/>
              <a:defRPr sz="2400"/>
            </a:lvl1pPr>
            <a:lvl2pPr marL="0" indent="0">
              <a:buClrTx/>
              <a:buSzTx/>
              <a:buFontTx/>
              <a:buNone/>
              <a:defRPr sz="2400"/>
            </a:lvl2pPr>
            <a:lvl3pPr marL="0" indent="0">
              <a:buClrTx/>
              <a:buSzTx/>
              <a:buFontTx/>
              <a:buNone/>
              <a:defRPr sz="2400"/>
            </a:lvl3pPr>
            <a:lvl4pPr marL="0" indent="0">
              <a:buClrTx/>
              <a:buSzTx/>
              <a:buFontTx/>
              <a:buNone/>
              <a:defRPr sz="2400"/>
            </a:lvl4pPr>
            <a:lvl5pPr marL="0" indent="0">
              <a:buClrTx/>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03" name="Text Placeholder 4"/>
          <p:cNvSpPr/>
          <p:nvPr>
            <p:ph type="body" sz="quarter" idx="21"/>
          </p:nvPr>
        </p:nvSpPr>
        <p:spPr>
          <a:xfrm>
            <a:off x="5088382" y="2160983"/>
            <a:ext cx="4185620" cy="576264"/>
          </a:xfrm>
          <a:prstGeom prst="rect">
            <a:avLst/>
          </a:prstGeom>
        </p:spPr>
        <p:txBody>
          <a:bodyPr anchor="b">
            <a:normAutofit fontScale="100000" lnSpcReduction="0"/>
          </a:bodyPr>
          <a:lstStyle/>
          <a:p>
            <a:pPr/>
          </a:p>
        </p:txBody>
      </p:sp>
      <p:sp>
        <p:nvSpPr>
          <p:cNvPr id="104" name="Slide Number"/>
          <p:cNvSpPr txBox="1"/>
          <p:nvPr>
            <p:ph type="sldNum" sz="quarter" idx="2"/>
          </p:nvPr>
        </p:nvSpPr>
        <p:spPr>
          <a:xfrm>
            <a:off x="10062212" y="6038505"/>
            <a:ext cx="358412" cy="3708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sp>
        <p:nvSpPr>
          <p:cNvPr id="111" name="Freeform: Shape 37"/>
          <p:cNvSpPr/>
          <p:nvPr/>
        </p:nvSpPr>
        <p:spPr>
          <a:xfrm>
            <a:off x="10010992" y="-8467"/>
            <a:ext cx="2181009"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8" y="0"/>
                </a:moveTo>
                <a:lnTo>
                  <a:pt x="21600" y="0"/>
                </a:lnTo>
                <a:lnTo>
                  <a:pt x="21600" y="21600"/>
                </a:lnTo>
                <a:lnTo>
                  <a:pt x="0" y="21600"/>
                </a:lnTo>
                <a:lnTo>
                  <a:pt x="20258" y="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12" name="Freeform: Shape 40"/>
          <p:cNvSpPr/>
          <p:nvPr/>
        </p:nvSpPr>
        <p:spPr>
          <a:xfrm>
            <a:off x="9471662" y="3678385"/>
            <a:ext cx="2720340" cy="31796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21600" y="0"/>
                </a:lnTo>
                <a:close/>
              </a:path>
            </a:pathLst>
          </a:custGeom>
          <a:solidFill>
            <a:srgbClr val="00A39F">
              <a:alpha val="72000"/>
            </a:srgbClr>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13" name="Rectangle 28"/>
          <p:cNvSpPr/>
          <p:nvPr/>
        </p:nvSpPr>
        <p:spPr>
          <a:xfrm>
            <a:off x="10918480" y="-8468"/>
            <a:ext cx="1290096" cy="6866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00A39F"/>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14" name="Isosceles Triangle 27"/>
          <p:cNvSpPr/>
          <p:nvPr/>
        </p:nvSpPr>
        <p:spPr>
          <a:xfrm>
            <a:off x="10389827" y="3589866"/>
            <a:ext cx="1817161"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15" name="Isosceles Triangle 28"/>
          <p:cNvSpPr/>
          <p:nvPr/>
        </p:nvSpPr>
        <p:spPr>
          <a:xfrm>
            <a:off x="-2" y="4013200"/>
            <a:ext cx="448735" cy="284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08A6A2"/>
          </a:solidFill>
          <a:ln w="12700">
            <a:miter lim="400000"/>
          </a:ln>
        </p:spPr>
        <p:txBody>
          <a:bodyPr lIns="45718" tIns="45718" rIns="45718" bIns="45718"/>
          <a:lstStyle/>
          <a:p>
            <a:pPr>
              <a:defRPr>
                <a:latin typeface="Trebuchet MS"/>
                <a:ea typeface="Trebuchet MS"/>
                <a:cs typeface="Trebuchet MS"/>
                <a:sym typeface="Trebuchet MS"/>
              </a:defRPr>
            </a:pPr>
          </a:p>
        </p:txBody>
      </p:sp>
      <p:pic>
        <p:nvPicPr>
          <p:cNvPr id="116" name="Picture 14" descr="Picture 14"/>
          <p:cNvPicPr>
            <a:picLocks noChangeAspect="1"/>
          </p:cNvPicPr>
          <p:nvPr/>
        </p:nvPicPr>
        <p:blipFill>
          <a:blip r:embed="rId2">
            <a:extLst/>
          </a:blip>
          <a:stretch>
            <a:fillRect/>
          </a:stretch>
        </p:blipFill>
        <p:spPr>
          <a:xfrm>
            <a:off x="10803204" y="60085"/>
            <a:ext cx="928368" cy="954983"/>
          </a:xfrm>
          <a:prstGeom prst="rect">
            <a:avLst/>
          </a:prstGeom>
          <a:ln w="12700">
            <a:miter lim="400000"/>
          </a:ln>
        </p:spPr>
      </p:pic>
      <p:sp>
        <p:nvSpPr>
          <p:cNvPr id="117" name="Straight Connector 43"/>
          <p:cNvSpPr/>
          <p:nvPr/>
        </p:nvSpPr>
        <p:spPr>
          <a:xfrm>
            <a:off x="590359" y="6579506"/>
            <a:ext cx="8729811" cy="2"/>
          </a:xfrm>
          <a:prstGeom prst="line">
            <a:avLst/>
          </a:prstGeom>
          <a:ln w="28575" cap="rnd">
            <a:solidFill>
              <a:srgbClr val="F7B34C"/>
            </a:solidFill>
          </a:ln>
        </p:spPr>
        <p:txBody>
          <a:bodyPr lIns="45718" tIns="45718" rIns="45718" bIns="45718"/>
          <a:lstStyle/>
          <a:p>
            <a:pPr/>
          </a:p>
        </p:txBody>
      </p:sp>
      <p:sp>
        <p:nvSpPr>
          <p:cNvPr id="118" name="Title Text"/>
          <p:cNvSpPr txBox="1"/>
          <p:nvPr>
            <p:ph type="title"/>
          </p:nvPr>
        </p:nvSpPr>
        <p:spPr>
          <a:xfrm>
            <a:off x="677332" y="609600"/>
            <a:ext cx="8596671" cy="1320800"/>
          </a:xfrm>
          <a:prstGeom prst="rect">
            <a:avLst/>
          </a:prstGeom>
        </p:spPr>
        <p:txBody>
          <a:bodyPr/>
          <a:lstStyle>
            <a:lvl1pPr>
              <a:defRPr b="0">
                <a:solidFill>
                  <a:schemeClr val="accent1"/>
                </a:solidFill>
              </a:defRPr>
            </a:lvl1pPr>
          </a:lstStyle>
          <a:p>
            <a:pPr/>
            <a:r>
              <a:t>Title Text</a:t>
            </a:r>
          </a:p>
        </p:txBody>
      </p:sp>
      <p:sp>
        <p:nvSpPr>
          <p:cNvPr id="119" name="Slide Number"/>
          <p:cNvSpPr txBox="1"/>
          <p:nvPr>
            <p:ph type="sldNum" sz="quarter" idx="2"/>
          </p:nvPr>
        </p:nvSpPr>
        <p:spPr>
          <a:xfrm>
            <a:off x="10062212" y="6038505"/>
            <a:ext cx="358412" cy="3708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26" name="Freeform: Shape 37"/>
          <p:cNvSpPr/>
          <p:nvPr/>
        </p:nvSpPr>
        <p:spPr>
          <a:xfrm>
            <a:off x="10010992" y="-8467"/>
            <a:ext cx="2181009"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8" y="0"/>
                </a:moveTo>
                <a:lnTo>
                  <a:pt x="21600" y="0"/>
                </a:lnTo>
                <a:lnTo>
                  <a:pt x="21600" y="21600"/>
                </a:lnTo>
                <a:lnTo>
                  <a:pt x="0" y="21600"/>
                </a:lnTo>
                <a:lnTo>
                  <a:pt x="20258" y="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27" name="Freeform: Shape 40"/>
          <p:cNvSpPr/>
          <p:nvPr/>
        </p:nvSpPr>
        <p:spPr>
          <a:xfrm>
            <a:off x="9471662" y="3678385"/>
            <a:ext cx="2720340" cy="31796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21600" y="0"/>
                </a:lnTo>
                <a:close/>
              </a:path>
            </a:pathLst>
          </a:custGeom>
          <a:solidFill>
            <a:srgbClr val="00A39F">
              <a:alpha val="72000"/>
            </a:srgbClr>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28" name="Rectangle 28"/>
          <p:cNvSpPr/>
          <p:nvPr/>
        </p:nvSpPr>
        <p:spPr>
          <a:xfrm>
            <a:off x="10918480" y="-8468"/>
            <a:ext cx="1290096" cy="6866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00A39F"/>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29" name="Isosceles Triangle 27"/>
          <p:cNvSpPr/>
          <p:nvPr/>
        </p:nvSpPr>
        <p:spPr>
          <a:xfrm>
            <a:off x="10389827" y="3589866"/>
            <a:ext cx="1817161"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130" name="Isosceles Triangle 28"/>
          <p:cNvSpPr/>
          <p:nvPr/>
        </p:nvSpPr>
        <p:spPr>
          <a:xfrm>
            <a:off x="-2" y="4013200"/>
            <a:ext cx="448735" cy="284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08A6A2"/>
          </a:solidFill>
          <a:ln w="12700">
            <a:miter lim="400000"/>
          </a:ln>
        </p:spPr>
        <p:txBody>
          <a:bodyPr lIns="45718" tIns="45718" rIns="45718" bIns="45718"/>
          <a:lstStyle/>
          <a:p>
            <a:pPr>
              <a:defRPr>
                <a:latin typeface="Trebuchet MS"/>
                <a:ea typeface="Trebuchet MS"/>
                <a:cs typeface="Trebuchet MS"/>
                <a:sym typeface="Trebuchet MS"/>
              </a:defRPr>
            </a:pPr>
          </a:p>
        </p:txBody>
      </p:sp>
      <p:pic>
        <p:nvPicPr>
          <p:cNvPr id="131" name="Picture 14" descr="Picture 14"/>
          <p:cNvPicPr>
            <a:picLocks noChangeAspect="1"/>
          </p:cNvPicPr>
          <p:nvPr/>
        </p:nvPicPr>
        <p:blipFill>
          <a:blip r:embed="rId2">
            <a:extLst/>
          </a:blip>
          <a:stretch>
            <a:fillRect/>
          </a:stretch>
        </p:blipFill>
        <p:spPr>
          <a:xfrm>
            <a:off x="10803204" y="60085"/>
            <a:ext cx="928368" cy="954983"/>
          </a:xfrm>
          <a:prstGeom prst="rect">
            <a:avLst/>
          </a:prstGeom>
          <a:ln w="12700">
            <a:miter lim="400000"/>
          </a:ln>
        </p:spPr>
      </p:pic>
      <p:sp>
        <p:nvSpPr>
          <p:cNvPr id="132" name="Straight Connector 43"/>
          <p:cNvSpPr/>
          <p:nvPr/>
        </p:nvSpPr>
        <p:spPr>
          <a:xfrm>
            <a:off x="590359" y="6579506"/>
            <a:ext cx="8729811" cy="2"/>
          </a:xfrm>
          <a:prstGeom prst="line">
            <a:avLst/>
          </a:prstGeom>
          <a:ln w="28575" cap="rnd">
            <a:solidFill>
              <a:srgbClr val="F7B34C"/>
            </a:solidFill>
          </a:ln>
        </p:spPr>
        <p:txBody>
          <a:bodyPr lIns="45718" tIns="45718" rIns="45718" bIns="45718"/>
          <a:lstStyle/>
          <a:p>
            <a:pPr/>
          </a:p>
        </p:txBody>
      </p:sp>
      <p:sp>
        <p:nvSpPr>
          <p:cNvPr id="133" name="Slide Number"/>
          <p:cNvSpPr txBox="1"/>
          <p:nvPr>
            <p:ph type="sldNum" sz="quarter" idx="2"/>
          </p:nvPr>
        </p:nvSpPr>
        <p:spPr>
          <a:xfrm>
            <a:off x="10062212" y="6038505"/>
            <a:ext cx="358412" cy="3708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Click To Edit Master Title Style"/>
          <p:cNvSpPr txBox="1"/>
          <p:nvPr>
            <p:ph type="title" hasCustomPrompt="1"/>
          </p:nvPr>
        </p:nvSpPr>
        <p:spPr>
          <a:xfrm>
            <a:off x="590359" y="315921"/>
            <a:ext cx="8596670" cy="59294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Click To Edit Master Title Style</a:t>
            </a:r>
          </a:p>
        </p:txBody>
      </p:sp>
      <p:sp>
        <p:nvSpPr>
          <p:cNvPr id="3" name="Freeform: Shape 17"/>
          <p:cNvSpPr/>
          <p:nvPr/>
        </p:nvSpPr>
        <p:spPr>
          <a:xfrm>
            <a:off x="10010992" y="-8468"/>
            <a:ext cx="2181009" cy="6866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58" y="0"/>
                </a:moveTo>
                <a:lnTo>
                  <a:pt x="21600" y="0"/>
                </a:lnTo>
                <a:lnTo>
                  <a:pt x="21600" y="21600"/>
                </a:lnTo>
                <a:lnTo>
                  <a:pt x="0" y="21600"/>
                </a:lnTo>
                <a:lnTo>
                  <a:pt x="20258" y="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4" name="Freeform: Shape 19"/>
          <p:cNvSpPr/>
          <p:nvPr/>
        </p:nvSpPr>
        <p:spPr>
          <a:xfrm>
            <a:off x="9471662" y="3678385"/>
            <a:ext cx="2720340" cy="31796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lnTo>
                  <a:pt x="21600" y="0"/>
                </a:lnTo>
                <a:close/>
              </a:path>
            </a:pathLst>
          </a:custGeom>
          <a:solidFill>
            <a:srgbClr val="00A39F">
              <a:alpha val="72000"/>
            </a:srgbClr>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5" name="Rectangle 28"/>
          <p:cNvSpPr/>
          <p:nvPr/>
        </p:nvSpPr>
        <p:spPr>
          <a:xfrm>
            <a:off x="10918480" y="-8468"/>
            <a:ext cx="1290096" cy="6866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00A39F"/>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6" name="Isosceles Triangle 22"/>
          <p:cNvSpPr/>
          <p:nvPr/>
        </p:nvSpPr>
        <p:spPr>
          <a:xfrm>
            <a:off x="10389827" y="3589866"/>
            <a:ext cx="1817161"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rgbClr val="F7B34C"/>
          </a:solidFill>
          <a:ln w="12700">
            <a:miter lim="400000"/>
          </a:ln>
        </p:spPr>
        <p:txBody>
          <a:bodyPr lIns="45718" tIns="45718" rIns="45718" bIns="45718"/>
          <a:lstStyle/>
          <a:p>
            <a:pPr>
              <a:defRPr>
                <a:latin typeface="Trebuchet MS"/>
                <a:ea typeface="Trebuchet MS"/>
                <a:cs typeface="Trebuchet MS"/>
                <a:sym typeface="Trebuchet MS"/>
              </a:defRPr>
            </a:pPr>
          </a:p>
        </p:txBody>
      </p:sp>
      <p:sp>
        <p:nvSpPr>
          <p:cNvPr id="7" name="Isosceles Triangle 24"/>
          <p:cNvSpPr/>
          <p:nvPr/>
        </p:nvSpPr>
        <p:spPr>
          <a:xfrm>
            <a:off x="-2" y="4013200"/>
            <a:ext cx="448735" cy="2844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rgbClr val="08A6A2"/>
          </a:solidFill>
          <a:ln w="12700">
            <a:miter lim="400000"/>
          </a:ln>
        </p:spPr>
        <p:txBody>
          <a:bodyPr lIns="45718" tIns="45718" rIns="45718" bIns="45718"/>
          <a:lstStyle/>
          <a:p>
            <a:pPr>
              <a:defRPr>
                <a:latin typeface="Trebuchet MS"/>
                <a:ea typeface="Trebuchet MS"/>
                <a:cs typeface="Trebuchet MS"/>
                <a:sym typeface="Trebuchet MS"/>
              </a:defRPr>
            </a:pPr>
          </a:p>
        </p:txBody>
      </p:sp>
      <p:pic>
        <p:nvPicPr>
          <p:cNvPr id="8" name="Picture 32" descr="Picture 32"/>
          <p:cNvPicPr>
            <a:picLocks noChangeAspect="1"/>
          </p:cNvPicPr>
          <p:nvPr/>
        </p:nvPicPr>
        <p:blipFill>
          <a:blip r:embed="rId2">
            <a:extLst/>
          </a:blip>
          <a:stretch>
            <a:fillRect/>
          </a:stretch>
        </p:blipFill>
        <p:spPr>
          <a:xfrm>
            <a:off x="10803204" y="60085"/>
            <a:ext cx="928368" cy="954983"/>
          </a:xfrm>
          <a:prstGeom prst="rect">
            <a:avLst/>
          </a:prstGeom>
          <a:ln w="12700">
            <a:miter lim="400000"/>
          </a:ln>
        </p:spPr>
      </p:pic>
      <p:sp>
        <p:nvSpPr>
          <p:cNvPr id="9" name="Straight Connector 33"/>
          <p:cNvSpPr/>
          <p:nvPr/>
        </p:nvSpPr>
        <p:spPr>
          <a:xfrm>
            <a:off x="590358" y="6579506"/>
            <a:ext cx="8729812" cy="2"/>
          </a:xfrm>
          <a:prstGeom prst="line">
            <a:avLst/>
          </a:prstGeom>
          <a:ln w="28575" cap="rnd">
            <a:solidFill>
              <a:srgbClr val="F7B34C"/>
            </a:solidFill>
          </a:ln>
        </p:spPr>
        <p:txBody>
          <a:bodyPr lIns="45718" tIns="45718" rIns="45718" bIns="45718"/>
          <a:lstStyle/>
          <a:p>
            <a:pPr/>
          </a:p>
        </p:txBody>
      </p:sp>
      <p:sp>
        <p:nvSpPr>
          <p:cNvPr id="10" name="Straight Connector 36"/>
          <p:cNvSpPr/>
          <p:nvPr/>
        </p:nvSpPr>
        <p:spPr>
          <a:xfrm flipH="1">
            <a:off x="360725" y="276836"/>
            <a:ext cx="2" cy="671119"/>
          </a:xfrm>
          <a:prstGeom prst="line">
            <a:avLst/>
          </a:prstGeom>
          <a:ln w="127000">
            <a:solidFill>
              <a:srgbClr val="FFC409"/>
            </a:solidFill>
          </a:ln>
        </p:spPr>
        <p:txBody>
          <a:bodyPr lIns="45718" tIns="45718" rIns="45718" bIns="45718"/>
          <a:lstStyle/>
          <a:p>
            <a:pPr/>
          </a:p>
        </p:txBody>
      </p:sp>
      <p:sp>
        <p:nvSpPr>
          <p:cNvPr id="11" name="Body Level One…"/>
          <p:cNvSpPr txBox="1"/>
          <p:nvPr>
            <p:ph type="body" idx="1"/>
          </p:nvPr>
        </p:nvSpPr>
        <p:spPr>
          <a:xfrm>
            <a:off x="6805083" y="2438400"/>
            <a:ext cx="4775201" cy="44196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lstStyle/>
          <a:p>
            <a:pPr/>
            <a:r>
              <a:t>Body Level One</a:t>
            </a:r>
          </a:p>
          <a:p>
            <a:pPr lvl="1"/>
            <a:r>
              <a:t>Body Level Two</a:t>
            </a:r>
          </a:p>
          <a:p>
            <a:pPr lvl="2"/>
            <a:r>
              <a:t>Body Level Three</a:t>
            </a:r>
          </a:p>
          <a:p>
            <a:pPr lvl="3"/>
            <a:r>
              <a:t>Body Level Four</a:t>
            </a:r>
          </a:p>
          <a:p>
            <a:pPr lvl="4"/>
            <a:r>
              <a:t>Body Level Five</a:t>
            </a:r>
          </a:p>
        </p:txBody>
      </p:sp>
      <p:sp>
        <p:nvSpPr>
          <p:cNvPr id="12" name="Slide Number"/>
          <p:cNvSpPr txBox="1"/>
          <p:nvPr>
            <p:ph type="sldNum" sz="quarter" idx="2"/>
          </p:nvPr>
        </p:nvSpPr>
        <p:spPr>
          <a:xfrm>
            <a:off x="11345380" y="6394087"/>
            <a:ext cx="358412" cy="370839"/>
          </a:xfrm>
          <a:prstGeom prst="rect">
            <a:avLst/>
          </a:prstGeom>
          <a:ln w="12700">
            <a:miter lim="400000"/>
          </a:ln>
        </p:spPr>
        <p:txBody>
          <a:bodyPr wrap="none" lIns="45718" tIns="45718" rIns="45718" bIns="45718" anchor="ctr">
            <a:spAutoFit/>
          </a:bodyPr>
          <a:lstStyle>
            <a:lvl1pPr algn="r">
              <a:defRPr>
                <a:solidFill>
                  <a:srgbClr val="FFFFFF"/>
                </a:solidFill>
                <a:latin typeface="Open Sans"/>
                <a:ea typeface="Open Sans"/>
                <a:cs typeface="Open Sans"/>
                <a:sym typeface="Open San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transition xmlns:p14="http://schemas.microsoft.com/office/powerpoint/2010/main" spd="med" advClick="1"/>
  <p:txStyles>
    <p:titleStyle>
      <a:lvl1pPr marL="0" marR="0" indent="0" algn="l" defTabSz="457200" rtl="0" latinLnBrk="0">
        <a:lnSpc>
          <a:spcPct val="100000"/>
        </a:lnSpc>
        <a:spcBef>
          <a:spcPts val="0"/>
        </a:spcBef>
        <a:spcAft>
          <a:spcPts val="0"/>
        </a:spcAft>
        <a:buClrTx/>
        <a:buSzTx/>
        <a:buFontTx/>
        <a:buNone/>
        <a:tabLst/>
        <a:defRPr b="1" baseline="0" cap="none" i="0" spc="0" strike="noStrike" sz="3600" u="none">
          <a:solidFill>
            <a:srgbClr val="00A39F"/>
          </a:solidFill>
          <a:uFillTx/>
          <a:latin typeface="Trebuchet MS"/>
          <a:ea typeface="Trebuchet MS"/>
          <a:cs typeface="Trebuchet MS"/>
          <a:sym typeface="Trebuchet MS"/>
        </a:defRPr>
      </a:lvl1pPr>
      <a:lvl2pPr marL="0" marR="0" indent="0" algn="l" defTabSz="457200" rtl="0" latinLnBrk="0">
        <a:lnSpc>
          <a:spcPct val="100000"/>
        </a:lnSpc>
        <a:spcBef>
          <a:spcPts val="0"/>
        </a:spcBef>
        <a:spcAft>
          <a:spcPts val="0"/>
        </a:spcAft>
        <a:buClrTx/>
        <a:buSzTx/>
        <a:buFontTx/>
        <a:buNone/>
        <a:tabLst/>
        <a:defRPr b="1" baseline="0" cap="none" i="0" spc="0" strike="noStrike" sz="3600" u="none">
          <a:solidFill>
            <a:srgbClr val="00A39F"/>
          </a:solidFill>
          <a:uFillTx/>
          <a:latin typeface="Trebuchet MS"/>
          <a:ea typeface="Trebuchet MS"/>
          <a:cs typeface="Trebuchet MS"/>
          <a:sym typeface="Trebuchet MS"/>
        </a:defRPr>
      </a:lvl2pPr>
      <a:lvl3pPr marL="0" marR="0" indent="0" algn="l" defTabSz="457200" rtl="0" latinLnBrk="0">
        <a:lnSpc>
          <a:spcPct val="100000"/>
        </a:lnSpc>
        <a:spcBef>
          <a:spcPts val="0"/>
        </a:spcBef>
        <a:spcAft>
          <a:spcPts val="0"/>
        </a:spcAft>
        <a:buClrTx/>
        <a:buSzTx/>
        <a:buFontTx/>
        <a:buNone/>
        <a:tabLst/>
        <a:defRPr b="1" baseline="0" cap="none" i="0" spc="0" strike="noStrike" sz="3600" u="none">
          <a:solidFill>
            <a:srgbClr val="00A39F"/>
          </a:solidFill>
          <a:uFillTx/>
          <a:latin typeface="Trebuchet MS"/>
          <a:ea typeface="Trebuchet MS"/>
          <a:cs typeface="Trebuchet MS"/>
          <a:sym typeface="Trebuchet MS"/>
        </a:defRPr>
      </a:lvl3pPr>
      <a:lvl4pPr marL="0" marR="0" indent="0" algn="l" defTabSz="457200" rtl="0" latinLnBrk="0">
        <a:lnSpc>
          <a:spcPct val="100000"/>
        </a:lnSpc>
        <a:spcBef>
          <a:spcPts val="0"/>
        </a:spcBef>
        <a:spcAft>
          <a:spcPts val="0"/>
        </a:spcAft>
        <a:buClrTx/>
        <a:buSzTx/>
        <a:buFontTx/>
        <a:buNone/>
        <a:tabLst/>
        <a:defRPr b="1" baseline="0" cap="none" i="0" spc="0" strike="noStrike" sz="3600" u="none">
          <a:solidFill>
            <a:srgbClr val="00A39F"/>
          </a:solidFill>
          <a:uFillTx/>
          <a:latin typeface="Trebuchet MS"/>
          <a:ea typeface="Trebuchet MS"/>
          <a:cs typeface="Trebuchet MS"/>
          <a:sym typeface="Trebuchet MS"/>
        </a:defRPr>
      </a:lvl4pPr>
      <a:lvl5pPr marL="0" marR="0" indent="0" algn="l" defTabSz="457200" rtl="0" latinLnBrk="0">
        <a:lnSpc>
          <a:spcPct val="100000"/>
        </a:lnSpc>
        <a:spcBef>
          <a:spcPts val="0"/>
        </a:spcBef>
        <a:spcAft>
          <a:spcPts val="0"/>
        </a:spcAft>
        <a:buClrTx/>
        <a:buSzTx/>
        <a:buFontTx/>
        <a:buNone/>
        <a:tabLst/>
        <a:defRPr b="1" baseline="0" cap="none" i="0" spc="0" strike="noStrike" sz="3600" u="none">
          <a:solidFill>
            <a:srgbClr val="00A39F"/>
          </a:solidFill>
          <a:uFillTx/>
          <a:latin typeface="Trebuchet MS"/>
          <a:ea typeface="Trebuchet MS"/>
          <a:cs typeface="Trebuchet MS"/>
          <a:sym typeface="Trebuchet MS"/>
        </a:defRPr>
      </a:lvl5pPr>
      <a:lvl6pPr marL="0" marR="0" indent="0" algn="l" defTabSz="457200" rtl="0" latinLnBrk="0">
        <a:lnSpc>
          <a:spcPct val="100000"/>
        </a:lnSpc>
        <a:spcBef>
          <a:spcPts val="0"/>
        </a:spcBef>
        <a:spcAft>
          <a:spcPts val="0"/>
        </a:spcAft>
        <a:buClrTx/>
        <a:buSzTx/>
        <a:buFontTx/>
        <a:buNone/>
        <a:tabLst/>
        <a:defRPr b="1" baseline="0" cap="none" i="0" spc="0" strike="noStrike" sz="3600" u="none">
          <a:solidFill>
            <a:srgbClr val="00A39F"/>
          </a:solidFill>
          <a:uFillTx/>
          <a:latin typeface="Trebuchet MS"/>
          <a:ea typeface="Trebuchet MS"/>
          <a:cs typeface="Trebuchet MS"/>
          <a:sym typeface="Trebuchet MS"/>
        </a:defRPr>
      </a:lvl6pPr>
      <a:lvl7pPr marL="0" marR="0" indent="0" algn="l" defTabSz="457200" rtl="0" latinLnBrk="0">
        <a:lnSpc>
          <a:spcPct val="100000"/>
        </a:lnSpc>
        <a:spcBef>
          <a:spcPts val="0"/>
        </a:spcBef>
        <a:spcAft>
          <a:spcPts val="0"/>
        </a:spcAft>
        <a:buClrTx/>
        <a:buSzTx/>
        <a:buFontTx/>
        <a:buNone/>
        <a:tabLst/>
        <a:defRPr b="1" baseline="0" cap="none" i="0" spc="0" strike="noStrike" sz="3600" u="none">
          <a:solidFill>
            <a:srgbClr val="00A39F"/>
          </a:solidFill>
          <a:uFillTx/>
          <a:latin typeface="Trebuchet MS"/>
          <a:ea typeface="Trebuchet MS"/>
          <a:cs typeface="Trebuchet MS"/>
          <a:sym typeface="Trebuchet MS"/>
        </a:defRPr>
      </a:lvl7pPr>
      <a:lvl8pPr marL="0" marR="0" indent="0" algn="l" defTabSz="457200" rtl="0" latinLnBrk="0">
        <a:lnSpc>
          <a:spcPct val="100000"/>
        </a:lnSpc>
        <a:spcBef>
          <a:spcPts val="0"/>
        </a:spcBef>
        <a:spcAft>
          <a:spcPts val="0"/>
        </a:spcAft>
        <a:buClrTx/>
        <a:buSzTx/>
        <a:buFontTx/>
        <a:buNone/>
        <a:tabLst/>
        <a:defRPr b="1" baseline="0" cap="none" i="0" spc="0" strike="noStrike" sz="3600" u="none">
          <a:solidFill>
            <a:srgbClr val="00A39F"/>
          </a:solidFill>
          <a:uFillTx/>
          <a:latin typeface="Trebuchet MS"/>
          <a:ea typeface="Trebuchet MS"/>
          <a:cs typeface="Trebuchet MS"/>
          <a:sym typeface="Trebuchet MS"/>
        </a:defRPr>
      </a:lvl8pPr>
      <a:lvl9pPr marL="0" marR="0" indent="0" algn="l" defTabSz="457200" rtl="0" latinLnBrk="0">
        <a:lnSpc>
          <a:spcPct val="100000"/>
        </a:lnSpc>
        <a:spcBef>
          <a:spcPts val="0"/>
        </a:spcBef>
        <a:spcAft>
          <a:spcPts val="0"/>
        </a:spcAft>
        <a:buClrTx/>
        <a:buSzTx/>
        <a:buFontTx/>
        <a:buNone/>
        <a:tabLst/>
        <a:defRPr b="1" baseline="0" cap="none" i="0" spc="0" strike="noStrike" sz="3600" u="none">
          <a:solidFill>
            <a:srgbClr val="00A39F"/>
          </a:solidFill>
          <a:uFillTx/>
          <a:latin typeface="Trebuchet MS"/>
          <a:ea typeface="Trebuchet MS"/>
          <a:cs typeface="Trebuchet MS"/>
          <a:sym typeface="Trebuchet MS"/>
        </a:defRPr>
      </a:lvl9pPr>
    </p:titleStyle>
    <p:bodyStyle>
      <a:lvl1pPr marL="342900" marR="0" indent="-342900" algn="l" defTabSz="457200" rtl="0" latinLnBrk="0">
        <a:lnSpc>
          <a:spcPct val="100000"/>
        </a:lnSpc>
        <a:spcBef>
          <a:spcPts val="1000"/>
        </a:spcBef>
        <a:spcAft>
          <a:spcPts val="0"/>
        </a:spcAft>
        <a:buClr>
          <a:schemeClr val="accent1"/>
        </a:buClr>
        <a:buSzPct val="80000"/>
        <a:buFont typeface="Trebuchet MS"/>
        <a:buChar char="u"/>
        <a:tabLst/>
        <a:defRPr b="0" baseline="0" cap="none" i="0" spc="0" strike="noStrike" sz="1800" u="none">
          <a:solidFill>
            <a:srgbClr val="404040"/>
          </a:solidFill>
          <a:uFillTx/>
          <a:latin typeface="Trebuchet MS"/>
          <a:ea typeface="Trebuchet MS"/>
          <a:cs typeface="Trebuchet MS"/>
          <a:sym typeface="Trebuchet MS"/>
        </a:defRPr>
      </a:lvl1pPr>
      <a:lvl2pPr marL="778668" marR="0" indent="-321468" algn="l" defTabSz="457200" rtl="0" latinLnBrk="0">
        <a:lnSpc>
          <a:spcPct val="100000"/>
        </a:lnSpc>
        <a:spcBef>
          <a:spcPts val="1000"/>
        </a:spcBef>
        <a:spcAft>
          <a:spcPts val="0"/>
        </a:spcAft>
        <a:buClr>
          <a:schemeClr val="accent1"/>
        </a:buClr>
        <a:buSzPct val="80000"/>
        <a:buFont typeface="Trebuchet MS"/>
        <a:buChar char="u"/>
        <a:tabLst/>
        <a:defRPr b="0" baseline="0" cap="none" i="0" spc="0" strike="noStrike" sz="1800" u="none">
          <a:solidFill>
            <a:srgbClr val="404040"/>
          </a:solidFill>
          <a:uFillTx/>
          <a:latin typeface="Trebuchet MS"/>
          <a:ea typeface="Trebuchet MS"/>
          <a:cs typeface="Trebuchet MS"/>
          <a:sym typeface="Trebuchet MS"/>
        </a:defRPr>
      </a:lvl2pPr>
      <a:lvl3pPr marL="1208314" marR="0" indent="-293914" algn="l" defTabSz="457200" rtl="0" latinLnBrk="0">
        <a:lnSpc>
          <a:spcPct val="100000"/>
        </a:lnSpc>
        <a:spcBef>
          <a:spcPts val="1000"/>
        </a:spcBef>
        <a:spcAft>
          <a:spcPts val="0"/>
        </a:spcAft>
        <a:buClr>
          <a:schemeClr val="accent1"/>
        </a:buClr>
        <a:buSzPct val="80000"/>
        <a:buFont typeface="Trebuchet MS"/>
        <a:buChar char="u"/>
        <a:tabLst/>
        <a:defRPr b="0" baseline="0" cap="none" i="0" spc="0" strike="noStrike" sz="1800" u="none">
          <a:solidFill>
            <a:srgbClr val="404040"/>
          </a:solidFill>
          <a:uFillTx/>
          <a:latin typeface="Trebuchet MS"/>
          <a:ea typeface="Trebuchet MS"/>
          <a:cs typeface="Trebuchet MS"/>
          <a:sym typeface="Trebuchet MS"/>
        </a:defRPr>
      </a:lvl3pPr>
      <a:lvl4pPr marL="1714500" marR="0" indent="-342900" algn="l" defTabSz="457200" rtl="0" latinLnBrk="0">
        <a:lnSpc>
          <a:spcPct val="100000"/>
        </a:lnSpc>
        <a:spcBef>
          <a:spcPts val="1000"/>
        </a:spcBef>
        <a:spcAft>
          <a:spcPts val="0"/>
        </a:spcAft>
        <a:buClr>
          <a:schemeClr val="accent1"/>
        </a:buClr>
        <a:buSzPct val="80000"/>
        <a:buFont typeface="Trebuchet MS"/>
        <a:buChar char="u"/>
        <a:tabLst/>
        <a:defRPr b="0" baseline="0" cap="none" i="0" spc="0" strike="noStrike" sz="1800" u="none">
          <a:solidFill>
            <a:srgbClr val="404040"/>
          </a:solidFill>
          <a:uFillTx/>
          <a:latin typeface="Trebuchet MS"/>
          <a:ea typeface="Trebuchet MS"/>
          <a:cs typeface="Trebuchet MS"/>
          <a:sym typeface="Trebuchet MS"/>
        </a:defRPr>
      </a:lvl4pPr>
      <a:lvl5pPr marL="2171700" marR="0" indent="-342900" algn="l" defTabSz="457200" rtl="0" latinLnBrk="0">
        <a:lnSpc>
          <a:spcPct val="100000"/>
        </a:lnSpc>
        <a:spcBef>
          <a:spcPts val="1000"/>
        </a:spcBef>
        <a:spcAft>
          <a:spcPts val="0"/>
        </a:spcAft>
        <a:buClr>
          <a:schemeClr val="accent1"/>
        </a:buClr>
        <a:buSzPct val="80000"/>
        <a:buFont typeface="Trebuchet MS"/>
        <a:buChar char="u"/>
        <a:tabLst/>
        <a:defRPr b="0" baseline="0" cap="none" i="0" spc="0" strike="noStrike" sz="1800" u="none">
          <a:solidFill>
            <a:srgbClr val="404040"/>
          </a:solidFill>
          <a:uFillTx/>
          <a:latin typeface="Trebuchet MS"/>
          <a:ea typeface="Trebuchet MS"/>
          <a:cs typeface="Trebuchet MS"/>
          <a:sym typeface="Trebuchet MS"/>
        </a:defRPr>
      </a:lvl5pPr>
      <a:lvl6pPr marL="2628900" marR="0" indent="-342900" algn="l" defTabSz="457200" rtl="0" latinLnBrk="0">
        <a:lnSpc>
          <a:spcPct val="100000"/>
        </a:lnSpc>
        <a:spcBef>
          <a:spcPts val="1000"/>
        </a:spcBef>
        <a:spcAft>
          <a:spcPts val="0"/>
        </a:spcAft>
        <a:buClr>
          <a:schemeClr val="accent1"/>
        </a:buClr>
        <a:buSzPct val="80000"/>
        <a:buFont typeface="Trebuchet MS"/>
        <a:buChar char="u"/>
        <a:tabLst/>
        <a:defRPr b="0" baseline="0" cap="none" i="0" spc="0" strike="noStrike" sz="1800" u="none">
          <a:solidFill>
            <a:srgbClr val="404040"/>
          </a:solidFill>
          <a:uFillTx/>
          <a:latin typeface="Trebuchet MS"/>
          <a:ea typeface="Trebuchet MS"/>
          <a:cs typeface="Trebuchet MS"/>
          <a:sym typeface="Trebuchet MS"/>
        </a:defRPr>
      </a:lvl6pPr>
      <a:lvl7pPr marL="3086100" marR="0" indent="-342900" algn="l" defTabSz="457200" rtl="0" latinLnBrk="0">
        <a:lnSpc>
          <a:spcPct val="100000"/>
        </a:lnSpc>
        <a:spcBef>
          <a:spcPts val="1000"/>
        </a:spcBef>
        <a:spcAft>
          <a:spcPts val="0"/>
        </a:spcAft>
        <a:buClr>
          <a:schemeClr val="accent1"/>
        </a:buClr>
        <a:buSzPct val="80000"/>
        <a:buFont typeface="Trebuchet MS"/>
        <a:buChar char="u"/>
        <a:tabLst/>
        <a:defRPr b="0" baseline="0" cap="none" i="0" spc="0" strike="noStrike" sz="1800" u="none">
          <a:solidFill>
            <a:srgbClr val="404040"/>
          </a:solidFill>
          <a:uFillTx/>
          <a:latin typeface="Trebuchet MS"/>
          <a:ea typeface="Trebuchet MS"/>
          <a:cs typeface="Trebuchet MS"/>
          <a:sym typeface="Trebuchet MS"/>
        </a:defRPr>
      </a:lvl7pPr>
      <a:lvl8pPr marL="3543300" marR="0" indent="-342900" algn="l" defTabSz="457200" rtl="0" latinLnBrk="0">
        <a:lnSpc>
          <a:spcPct val="100000"/>
        </a:lnSpc>
        <a:spcBef>
          <a:spcPts val="1000"/>
        </a:spcBef>
        <a:spcAft>
          <a:spcPts val="0"/>
        </a:spcAft>
        <a:buClr>
          <a:schemeClr val="accent1"/>
        </a:buClr>
        <a:buSzPct val="80000"/>
        <a:buFont typeface="Trebuchet MS"/>
        <a:buChar char="u"/>
        <a:tabLst/>
        <a:defRPr b="0" baseline="0" cap="none" i="0" spc="0" strike="noStrike" sz="1800" u="none">
          <a:solidFill>
            <a:srgbClr val="404040"/>
          </a:solidFill>
          <a:uFillTx/>
          <a:latin typeface="Trebuchet MS"/>
          <a:ea typeface="Trebuchet MS"/>
          <a:cs typeface="Trebuchet MS"/>
          <a:sym typeface="Trebuchet MS"/>
        </a:defRPr>
      </a:lvl8pPr>
      <a:lvl9pPr marL="4000500" marR="0" indent="-342900" algn="l" defTabSz="457200" rtl="0" latinLnBrk="0">
        <a:lnSpc>
          <a:spcPct val="100000"/>
        </a:lnSpc>
        <a:spcBef>
          <a:spcPts val="1000"/>
        </a:spcBef>
        <a:spcAft>
          <a:spcPts val="0"/>
        </a:spcAft>
        <a:buClr>
          <a:schemeClr val="accent1"/>
        </a:buClr>
        <a:buSzPct val="80000"/>
        <a:buFont typeface="Trebuchet MS"/>
        <a:buChar char="u"/>
        <a:tabLst/>
        <a:defRPr b="0" baseline="0" cap="none" i="0" spc="0" strike="noStrike" sz="1800" u="none">
          <a:solidFill>
            <a:srgbClr val="404040"/>
          </a:solidFill>
          <a:uFillTx/>
          <a:latin typeface="Trebuchet MS"/>
          <a:ea typeface="Trebuchet MS"/>
          <a:cs typeface="Trebuchet MS"/>
          <a:sym typeface="Trebuchet MS"/>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Open Sans"/>
        </a:defRPr>
      </a:lvl1pPr>
      <a:lvl2pPr marL="0" marR="0" indent="0" algn="r" defTabSz="457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Open Sans"/>
        </a:defRPr>
      </a:lvl2pPr>
      <a:lvl3pPr marL="0" marR="0" indent="0" algn="r" defTabSz="457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Open Sans"/>
        </a:defRPr>
      </a:lvl3pPr>
      <a:lvl4pPr marL="0" marR="0" indent="0" algn="r" defTabSz="457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Open Sans"/>
        </a:defRPr>
      </a:lvl4pPr>
      <a:lvl5pPr marL="0" marR="0" indent="0" algn="r" defTabSz="457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Open Sans"/>
        </a:defRPr>
      </a:lvl5pPr>
      <a:lvl6pPr marL="0" marR="0" indent="0" algn="r" defTabSz="457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Open Sans"/>
        </a:defRPr>
      </a:lvl6pPr>
      <a:lvl7pPr marL="0" marR="0" indent="0" algn="r" defTabSz="457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Open Sans"/>
        </a:defRPr>
      </a:lvl7pPr>
      <a:lvl8pPr marL="0" marR="0" indent="0" algn="r" defTabSz="457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Open Sans"/>
        </a:defRPr>
      </a:lvl8pPr>
      <a:lvl9pPr marL="0" marR="0" indent="0" algn="r" defTabSz="457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Open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video" Target="../media/media2.mp4"/><Relationship Id="rId4" Type="http://schemas.microsoft.com/office/2007/relationships/media" Target="../media/media2.mp4"/><Relationship Id="rId5" Type="http://schemas.openxmlformats.org/officeDocument/2006/relationships/image" Target="../media/image1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7.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video" Target="../media/media2.mp4"/><Relationship Id="rId4" Type="http://schemas.microsoft.com/office/2007/relationships/media" Target="../media/media2.mp4"/><Relationship Id="rId5" Type="http://schemas.openxmlformats.org/officeDocument/2006/relationships/image" Target="../media/image1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 Id="rId3" Type="http://schemas.openxmlformats.org/officeDocument/2006/relationships/image" Target="../media/image20.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1.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video" Target="../media/media2.mp4"/><Relationship Id="rId4" Type="http://schemas.microsoft.com/office/2007/relationships/media" Target="../media/media2.mp4"/><Relationship Id="rId5" Type="http://schemas.openxmlformats.org/officeDocument/2006/relationships/image" Target="../media/image1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lide Number Placeholder 3"/>
          <p:cNvSpPr txBox="1"/>
          <p:nvPr>
            <p:ph type="sldNum" sz="quarter" idx="4294967295"/>
          </p:nvPr>
        </p:nvSpPr>
        <p:spPr>
          <a:xfrm>
            <a:off x="11472512" y="6394086"/>
            <a:ext cx="231276" cy="3708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4" name="opening video" descr="opening video"/>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29989" y="95931"/>
            <a:ext cx="12062011" cy="6784880"/>
          </a:xfrm>
          <a:prstGeom prst="rect">
            <a:avLst/>
          </a:prstGeom>
          <a:ln w="127000" cap="sq">
            <a:solidFill>
              <a:srgbClr val="000000"/>
            </a:solidFill>
            <a:miter/>
          </a:ln>
          <a:effectLst>
            <a:outerShdw sx="100000" sy="100000" kx="0" ky="0" algn="b" rotWithShape="0" blurRad="63500" dist="50800" dir="2700000">
              <a:srgbClr val="000000">
                <a:alpha val="4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523" fill="hold"/>
                                        <p:tgtEl>
                                          <p:spTgt spid="264"/>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26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264"/>
                </p:tgtEl>
              </p:cMediaNode>
            </p:video>
            <p:seq concurrent="1" prevAc="none" nextAc="seek">
              <p:cTn id="12" evtFilter="cancelBubble" nodeType="interactiveSeq" restart="whenNotActive" fill="hold">
                <p:stCondLst>
                  <p:cond delay="0" evt="onClick">
                    <p:tgtEl>
                      <p:spTgt spid="264"/>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264"/>
                                        </p:tgtEl>
                                      </p:cBhvr>
                                    </p:cmd>
                                  </p:childTnLst>
                                </p:cTn>
                              </p:par>
                            </p:childTnLst>
                          </p:cTn>
                        </p:par>
                      </p:childTnLst>
                    </p:cTn>
                  </p:par>
                </p:childTnLst>
              </p:cTn>
              <p:nextCondLst>
                <p:cond delay="0" evt="onClick">
                  <p:tgtEl>
                    <p:spTgt spid="26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DON'T JUST STAND THERE!.009.png" descr="DON'T JUST STAND THERE!.009.pn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DON'T JUST STAND THERE!.010.png" descr="DON'T JUST STAND THERE!.010.pn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Title 3"/>
          <p:cNvSpPr txBox="1"/>
          <p:nvPr>
            <p:ph type="title"/>
          </p:nvPr>
        </p:nvSpPr>
        <p:spPr>
          <a:xfrm>
            <a:off x="590358" y="315921"/>
            <a:ext cx="8596670" cy="592946"/>
          </a:xfrm>
          <a:prstGeom prst="rect">
            <a:avLst/>
          </a:prstGeom>
        </p:spPr>
        <p:txBody>
          <a:bodyPr/>
          <a:lstStyle>
            <a:lvl1pPr>
              <a:defRPr sz="3200"/>
            </a:lvl1pPr>
          </a:lstStyle>
          <a:p>
            <a:pPr/>
            <a:r>
              <a:t>Sexual Harassment Checklist</a:t>
            </a:r>
          </a:p>
        </p:txBody>
      </p:sp>
      <p:sp>
        <p:nvSpPr>
          <p:cNvPr id="293" name="Slide Number Placeholder 1"/>
          <p:cNvSpPr txBox="1"/>
          <p:nvPr>
            <p:ph type="sldNum" sz="quarter" idx="4294967295"/>
          </p:nvPr>
        </p:nvSpPr>
        <p:spPr>
          <a:xfrm>
            <a:off x="11345377" y="6394086"/>
            <a:ext cx="358412" cy="3708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4" name="Freeform: Shape 10"/>
          <p:cNvSpPr/>
          <p:nvPr/>
        </p:nvSpPr>
        <p:spPr>
          <a:xfrm>
            <a:off x="960939" y="5514821"/>
            <a:ext cx="326647" cy="3266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lnTo>
                  <a:pt x="0" y="0"/>
                </a:lnTo>
                <a:close/>
                <a:moveTo>
                  <a:pt x="8506" y="12370"/>
                </a:moveTo>
                <a:lnTo>
                  <a:pt x="16395" y="4508"/>
                </a:lnTo>
                <a:lnTo>
                  <a:pt x="18756" y="6842"/>
                </a:lnTo>
                <a:lnTo>
                  <a:pt x="8506" y="17092"/>
                </a:lnTo>
                <a:lnTo>
                  <a:pt x="2844" y="11404"/>
                </a:lnTo>
                <a:lnTo>
                  <a:pt x="5205" y="9069"/>
                </a:lnTo>
                <a:lnTo>
                  <a:pt x="8506" y="12370"/>
                </a:lnTo>
                <a:close/>
              </a:path>
            </a:pathLst>
          </a:custGeom>
          <a:solidFill>
            <a:srgbClr val="FF0000"/>
          </a:solidFill>
          <a:ln w="12700">
            <a:miter lim="400000"/>
          </a:ln>
        </p:spPr>
        <p:txBody>
          <a:bodyPr lIns="45718" tIns="45718" rIns="45718" bIns="45718" anchor="ctr"/>
          <a:lstStyle/>
          <a:p>
            <a:pPr>
              <a:defRPr>
                <a:latin typeface="Trebuchet MS"/>
                <a:ea typeface="Trebuchet MS"/>
                <a:cs typeface="Trebuchet MS"/>
                <a:sym typeface="Trebuchet MS"/>
              </a:defRPr>
            </a:pPr>
          </a:p>
        </p:txBody>
      </p:sp>
      <p:sp>
        <p:nvSpPr>
          <p:cNvPr id="295" name="TextBox 11"/>
          <p:cNvSpPr txBox="1"/>
          <p:nvPr/>
        </p:nvSpPr>
        <p:spPr>
          <a:xfrm>
            <a:off x="1397585" y="3758032"/>
            <a:ext cx="7088948" cy="2072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2400"/>
              </a:spcBef>
              <a:defRPr>
                <a:solidFill>
                  <a:srgbClr val="181818"/>
                </a:solidFill>
                <a:latin typeface="Trebuchet MS"/>
                <a:ea typeface="Trebuchet MS"/>
                <a:cs typeface="Trebuchet MS"/>
                <a:sym typeface="Trebuchet MS"/>
              </a:defRPr>
            </a:pPr>
            <a:r>
              <a:t>Is the unwanted behavior sexual in nature?</a:t>
            </a:r>
          </a:p>
          <a:p>
            <a:pPr>
              <a:spcBef>
                <a:spcPts val="2400"/>
              </a:spcBef>
              <a:defRPr>
                <a:solidFill>
                  <a:srgbClr val="181818"/>
                </a:solidFill>
                <a:latin typeface="Trebuchet MS"/>
                <a:ea typeface="Trebuchet MS"/>
                <a:cs typeface="Trebuchet MS"/>
                <a:sym typeface="Trebuchet MS"/>
              </a:defRPr>
            </a:pPr>
            <a:r>
              <a:t>Is the behavior unwanted?</a:t>
            </a:r>
          </a:p>
          <a:p>
            <a:pPr>
              <a:spcBef>
                <a:spcPts val="2400"/>
              </a:spcBef>
              <a:defRPr>
                <a:solidFill>
                  <a:srgbClr val="181818"/>
                </a:solidFill>
                <a:latin typeface="Trebuchet MS"/>
                <a:ea typeface="Trebuchet MS"/>
                <a:cs typeface="Trebuchet MS"/>
                <a:sym typeface="Trebuchet MS"/>
              </a:defRPr>
            </a:pPr>
            <a:r>
              <a:t>Does the behavior create an offensive or hostile environment?</a:t>
            </a:r>
          </a:p>
          <a:p>
            <a:pPr>
              <a:spcBef>
                <a:spcPts val="2400"/>
              </a:spcBef>
              <a:defRPr>
                <a:solidFill>
                  <a:srgbClr val="181818"/>
                </a:solidFill>
                <a:latin typeface="Trebuchet MS"/>
                <a:ea typeface="Trebuchet MS"/>
                <a:cs typeface="Trebuchet MS"/>
                <a:sym typeface="Trebuchet MS"/>
              </a:defRPr>
            </a:pPr>
            <a:r>
              <a:t>Have sexual favors been demanded, requested, or suggested?</a:t>
            </a:r>
          </a:p>
        </p:txBody>
      </p:sp>
      <p:sp>
        <p:nvSpPr>
          <p:cNvPr id="296" name="Freeform: Shape 12"/>
          <p:cNvSpPr/>
          <p:nvPr/>
        </p:nvSpPr>
        <p:spPr>
          <a:xfrm>
            <a:off x="960939" y="4986787"/>
            <a:ext cx="326647" cy="3266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lnTo>
                  <a:pt x="0" y="0"/>
                </a:lnTo>
                <a:close/>
                <a:moveTo>
                  <a:pt x="8506" y="12370"/>
                </a:moveTo>
                <a:lnTo>
                  <a:pt x="16395" y="4508"/>
                </a:lnTo>
                <a:lnTo>
                  <a:pt x="18756" y="6842"/>
                </a:lnTo>
                <a:lnTo>
                  <a:pt x="8506" y="17092"/>
                </a:lnTo>
                <a:lnTo>
                  <a:pt x="2844" y="11404"/>
                </a:lnTo>
                <a:lnTo>
                  <a:pt x="5205" y="9069"/>
                </a:lnTo>
                <a:lnTo>
                  <a:pt x="8506" y="12370"/>
                </a:lnTo>
                <a:close/>
              </a:path>
            </a:pathLst>
          </a:custGeom>
          <a:solidFill>
            <a:srgbClr val="FF0000"/>
          </a:solidFill>
          <a:ln w="12700">
            <a:miter lim="400000"/>
          </a:ln>
        </p:spPr>
        <p:txBody>
          <a:bodyPr lIns="45718" tIns="45718" rIns="45718" bIns="45718" anchor="ctr"/>
          <a:lstStyle/>
          <a:p>
            <a:pPr>
              <a:defRPr>
                <a:latin typeface="Trebuchet MS"/>
                <a:ea typeface="Trebuchet MS"/>
                <a:cs typeface="Trebuchet MS"/>
                <a:sym typeface="Trebuchet MS"/>
              </a:defRPr>
            </a:pPr>
          </a:p>
        </p:txBody>
      </p:sp>
      <p:sp>
        <p:nvSpPr>
          <p:cNvPr id="297" name="Freeform: Shape 13"/>
          <p:cNvSpPr/>
          <p:nvPr/>
        </p:nvSpPr>
        <p:spPr>
          <a:xfrm>
            <a:off x="973819" y="4432996"/>
            <a:ext cx="326646" cy="3266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lnTo>
                  <a:pt x="0" y="0"/>
                </a:lnTo>
                <a:close/>
                <a:moveTo>
                  <a:pt x="8506" y="12370"/>
                </a:moveTo>
                <a:lnTo>
                  <a:pt x="16395" y="4508"/>
                </a:lnTo>
                <a:lnTo>
                  <a:pt x="18756" y="6842"/>
                </a:lnTo>
                <a:lnTo>
                  <a:pt x="8506" y="17092"/>
                </a:lnTo>
                <a:lnTo>
                  <a:pt x="2844" y="11404"/>
                </a:lnTo>
                <a:lnTo>
                  <a:pt x="5205" y="9069"/>
                </a:lnTo>
                <a:lnTo>
                  <a:pt x="8506" y="12370"/>
                </a:lnTo>
                <a:close/>
              </a:path>
            </a:pathLst>
          </a:custGeom>
          <a:solidFill>
            <a:srgbClr val="FF0000"/>
          </a:solidFill>
          <a:ln w="12700">
            <a:miter lim="400000"/>
          </a:ln>
        </p:spPr>
        <p:txBody>
          <a:bodyPr lIns="45718" tIns="45718" rIns="45718" bIns="45718" anchor="ctr"/>
          <a:lstStyle/>
          <a:p>
            <a:pPr>
              <a:defRPr>
                <a:latin typeface="Trebuchet MS"/>
                <a:ea typeface="Trebuchet MS"/>
                <a:cs typeface="Trebuchet MS"/>
                <a:sym typeface="Trebuchet MS"/>
              </a:defRPr>
            </a:pPr>
          </a:p>
        </p:txBody>
      </p:sp>
      <p:sp>
        <p:nvSpPr>
          <p:cNvPr id="298" name="Freeform: Shape 14"/>
          <p:cNvSpPr/>
          <p:nvPr/>
        </p:nvSpPr>
        <p:spPr>
          <a:xfrm>
            <a:off x="973819" y="3829456"/>
            <a:ext cx="326646" cy="3266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lnTo>
                  <a:pt x="0" y="0"/>
                </a:lnTo>
                <a:close/>
                <a:moveTo>
                  <a:pt x="8506" y="12370"/>
                </a:moveTo>
                <a:lnTo>
                  <a:pt x="16395" y="4508"/>
                </a:lnTo>
                <a:lnTo>
                  <a:pt x="18756" y="6842"/>
                </a:lnTo>
                <a:lnTo>
                  <a:pt x="8506" y="17092"/>
                </a:lnTo>
                <a:lnTo>
                  <a:pt x="2844" y="11404"/>
                </a:lnTo>
                <a:lnTo>
                  <a:pt x="5205" y="9069"/>
                </a:lnTo>
                <a:lnTo>
                  <a:pt x="8506" y="12370"/>
                </a:lnTo>
                <a:close/>
              </a:path>
            </a:pathLst>
          </a:custGeom>
          <a:solidFill>
            <a:srgbClr val="FF0000"/>
          </a:solidFill>
          <a:ln w="12700">
            <a:miter lim="400000"/>
          </a:ln>
        </p:spPr>
        <p:txBody>
          <a:bodyPr lIns="45718" tIns="45718" rIns="45718" bIns="45718" anchor="ctr"/>
          <a:lstStyle/>
          <a:p>
            <a:pPr>
              <a:defRPr>
                <a:latin typeface="Trebuchet MS"/>
                <a:ea typeface="Trebuchet MS"/>
                <a:cs typeface="Trebuchet MS"/>
                <a:sym typeface="Trebuchet MS"/>
              </a:defRPr>
            </a:pPr>
          </a:p>
        </p:txBody>
      </p:sp>
      <p:pic>
        <p:nvPicPr>
          <p:cNvPr id="299" name="Picture 9" descr="Picture 9"/>
          <p:cNvPicPr>
            <a:picLocks noChangeAspect="1"/>
          </p:cNvPicPr>
          <p:nvPr/>
        </p:nvPicPr>
        <p:blipFill>
          <a:blip r:embed="rId3">
            <a:extLst/>
          </a:blip>
          <a:srcRect l="16608" t="0" r="9486" b="0"/>
          <a:stretch>
            <a:fillRect/>
          </a:stretch>
        </p:blipFill>
        <p:spPr>
          <a:xfrm>
            <a:off x="590358" y="958615"/>
            <a:ext cx="1901060" cy="2572270"/>
          </a:xfrm>
          <a:prstGeom prst="rect">
            <a:avLst/>
          </a:prstGeom>
          <a:ln w="12700">
            <a:miter lim="400000"/>
          </a:ln>
        </p:spPr>
      </p:pic>
      <p:sp>
        <p:nvSpPr>
          <p:cNvPr id="300" name="© 2022 Interactive Advocacy"/>
          <p:cNvSpPr txBox="1"/>
          <p:nvPr/>
        </p:nvSpPr>
        <p:spPr>
          <a:xfrm>
            <a:off x="9368666" y="6438537"/>
            <a:ext cx="1876788" cy="2565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100">
                <a:latin typeface="+mn-lt"/>
                <a:ea typeface="+mn-ea"/>
                <a:cs typeface="+mn-cs"/>
                <a:sym typeface="Helvetica"/>
              </a:defRPr>
            </a:lvl1pPr>
          </a:lstStyle>
          <a:p>
            <a:pPr/>
            <a:r>
              <a:t>© 2022 Interactive Advocacy</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 name="DON'T JUST STAND THERE!.012.png" descr="DON'T JUST STAND THERE!.012.pn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6" name="14.001.jpeg" descr="14.001.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8" name="DON'T JUST STAND THERE!.014.png" descr="DON'T JUST STAND THERE!.014.pn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16_18.001.jpeg" descr="16_18.001.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2" name="16_18.002.jpeg" descr="16_18.002.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4" name="16_18.003.jpeg" descr="16_18.003.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lide Number Placeholder 1"/>
          <p:cNvSpPr txBox="1"/>
          <p:nvPr>
            <p:ph type="sldNum" sz="quarter" idx="4294967295"/>
          </p:nvPr>
        </p:nvSpPr>
        <p:spPr>
          <a:xfrm>
            <a:off x="11345377" y="6394086"/>
            <a:ext cx="358412" cy="3708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7" name="Title 2"/>
          <p:cNvSpPr txBox="1"/>
          <p:nvPr>
            <p:ph type="title"/>
          </p:nvPr>
        </p:nvSpPr>
        <p:spPr>
          <a:xfrm>
            <a:off x="590358" y="315921"/>
            <a:ext cx="8596670" cy="592946"/>
          </a:xfrm>
          <a:prstGeom prst="rect">
            <a:avLst/>
          </a:prstGeom>
        </p:spPr>
        <p:txBody>
          <a:bodyPr/>
          <a:lstStyle>
            <a:lvl1pPr>
              <a:defRPr sz="3200"/>
            </a:lvl1pPr>
          </a:lstStyle>
          <a:p>
            <a:pPr/>
            <a:r>
              <a:t>HOT TOPIC: Training Activity</a:t>
            </a:r>
          </a:p>
        </p:txBody>
      </p:sp>
      <p:grpSp>
        <p:nvGrpSpPr>
          <p:cNvPr id="320" name="Group 10"/>
          <p:cNvGrpSpPr/>
          <p:nvPr/>
        </p:nvGrpSpPr>
        <p:grpSpPr>
          <a:xfrm>
            <a:off x="4888690" y="1306499"/>
            <a:ext cx="924202" cy="765557"/>
            <a:chOff x="-1" y="0"/>
            <a:chExt cx="924200" cy="765556"/>
          </a:xfrm>
        </p:grpSpPr>
        <p:sp>
          <p:nvSpPr>
            <p:cNvPr id="318" name="Freeform: Shape 11"/>
            <p:cNvSpPr/>
            <p:nvPr/>
          </p:nvSpPr>
          <p:spPr>
            <a:xfrm>
              <a:off x="574734" y="144441"/>
              <a:ext cx="349466" cy="462302"/>
            </a:xfrm>
            <a:custGeom>
              <a:avLst/>
              <a:gdLst/>
              <a:ahLst/>
              <a:cxnLst>
                <a:cxn ang="0">
                  <a:pos x="wd2" y="hd2"/>
                </a:cxn>
                <a:cxn ang="5400000">
                  <a:pos x="wd2" y="hd2"/>
                </a:cxn>
                <a:cxn ang="10800000">
                  <a:pos x="wd2" y="hd2"/>
                </a:cxn>
                <a:cxn ang="16200000">
                  <a:pos x="wd2" y="hd2"/>
                </a:cxn>
              </a:cxnLst>
              <a:rect l="0" t="0" r="r" b="b"/>
              <a:pathLst>
                <a:path w="21016" h="21507" fill="norm" stroke="1" extrusionOk="0">
                  <a:moveTo>
                    <a:pt x="19492" y="440"/>
                  </a:moveTo>
                  <a:cubicBezTo>
                    <a:pt x="18924" y="150"/>
                    <a:pt x="18259" y="-3"/>
                    <a:pt x="17579" y="0"/>
                  </a:cubicBezTo>
                  <a:cubicBezTo>
                    <a:pt x="16362" y="14"/>
                    <a:pt x="15217" y="443"/>
                    <a:pt x="14449" y="1172"/>
                  </a:cubicBezTo>
                  <a:lnTo>
                    <a:pt x="1561" y="13023"/>
                  </a:lnTo>
                  <a:cubicBezTo>
                    <a:pt x="1539" y="13043"/>
                    <a:pt x="1518" y="13064"/>
                    <a:pt x="1498" y="13085"/>
                  </a:cubicBezTo>
                  <a:cubicBezTo>
                    <a:pt x="461" y="14128"/>
                    <a:pt x="20" y="15453"/>
                    <a:pt x="278" y="16754"/>
                  </a:cubicBezTo>
                  <a:cubicBezTo>
                    <a:pt x="445" y="17537"/>
                    <a:pt x="923" y="18260"/>
                    <a:pt x="1647" y="18823"/>
                  </a:cubicBezTo>
                  <a:lnTo>
                    <a:pt x="163" y="20442"/>
                  </a:lnTo>
                  <a:cubicBezTo>
                    <a:pt x="-117" y="20744"/>
                    <a:pt x="-28" y="21164"/>
                    <a:pt x="361" y="21380"/>
                  </a:cubicBezTo>
                  <a:cubicBezTo>
                    <a:pt x="751" y="21597"/>
                    <a:pt x="1293" y="21528"/>
                    <a:pt x="1573" y="21227"/>
                  </a:cubicBezTo>
                  <a:cubicBezTo>
                    <a:pt x="1576" y="21225"/>
                    <a:pt x="1578" y="21222"/>
                    <a:pt x="1581" y="21219"/>
                  </a:cubicBezTo>
                  <a:lnTo>
                    <a:pt x="3083" y="19579"/>
                  </a:lnTo>
                  <a:cubicBezTo>
                    <a:pt x="3719" y="19794"/>
                    <a:pt x="4405" y="19905"/>
                    <a:pt x="5098" y="19904"/>
                  </a:cubicBezTo>
                  <a:cubicBezTo>
                    <a:pt x="7178" y="19858"/>
                    <a:pt x="9097" y="19026"/>
                    <a:pt x="10233" y="17677"/>
                  </a:cubicBezTo>
                  <a:cubicBezTo>
                    <a:pt x="10252" y="17655"/>
                    <a:pt x="10270" y="17633"/>
                    <a:pt x="10288" y="17610"/>
                  </a:cubicBezTo>
                  <a:lnTo>
                    <a:pt x="14700" y="11829"/>
                  </a:lnTo>
                  <a:cubicBezTo>
                    <a:pt x="15188" y="11190"/>
                    <a:pt x="14914" y="10366"/>
                    <a:pt x="14088" y="9989"/>
                  </a:cubicBezTo>
                  <a:cubicBezTo>
                    <a:pt x="14076" y="9984"/>
                    <a:pt x="14065" y="9979"/>
                    <a:pt x="14054" y="9974"/>
                  </a:cubicBezTo>
                  <a:lnTo>
                    <a:pt x="17123" y="8555"/>
                  </a:lnTo>
                  <a:cubicBezTo>
                    <a:pt x="17385" y="8434"/>
                    <a:pt x="17602" y="8261"/>
                    <a:pt x="17750" y="8054"/>
                  </a:cubicBezTo>
                  <a:lnTo>
                    <a:pt x="20430" y="4322"/>
                  </a:lnTo>
                  <a:cubicBezTo>
                    <a:pt x="21483" y="2924"/>
                    <a:pt x="21082" y="1259"/>
                    <a:pt x="19492" y="440"/>
                  </a:cubicBezTo>
                  <a:close/>
                  <a:moveTo>
                    <a:pt x="18921" y="3656"/>
                  </a:moveTo>
                  <a:lnTo>
                    <a:pt x="16231" y="7401"/>
                  </a:lnTo>
                  <a:lnTo>
                    <a:pt x="9047" y="10723"/>
                  </a:lnTo>
                  <a:lnTo>
                    <a:pt x="13204" y="11146"/>
                  </a:lnTo>
                  <a:lnTo>
                    <a:pt x="8792" y="16927"/>
                  </a:lnTo>
                  <a:cubicBezTo>
                    <a:pt x="7981" y="17906"/>
                    <a:pt x="6601" y="18516"/>
                    <a:pt x="5098" y="18560"/>
                  </a:cubicBezTo>
                  <a:cubicBezTo>
                    <a:pt x="4468" y="18565"/>
                    <a:pt x="3849" y="18424"/>
                    <a:pt x="3322" y="18157"/>
                  </a:cubicBezTo>
                  <a:cubicBezTo>
                    <a:pt x="1658" y="17300"/>
                    <a:pt x="1462" y="15369"/>
                    <a:pt x="2890" y="13888"/>
                  </a:cubicBezTo>
                  <a:lnTo>
                    <a:pt x="15778" y="2037"/>
                  </a:lnTo>
                  <a:cubicBezTo>
                    <a:pt x="16219" y="1614"/>
                    <a:pt x="16876" y="1361"/>
                    <a:pt x="17579" y="1344"/>
                  </a:cubicBezTo>
                  <a:cubicBezTo>
                    <a:pt x="17916" y="1341"/>
                    <a:pt x="18247" y="1416"/>
                    <a:pt x="18529" y="1559"/>
                  </a:cubicBezTo>
                  <a:cubicBezTo>
                    <a:pt x="19341" y="1977"/>
                    <a:pt x="19510" y="2884"/>
                    <a:pt x="18921" y="3656"/>
                  </a:cubicBezTo>
                  <a:close/>
                </a:path>
              </a:pathLst>
            </a:custGeom>
            <a:solidFill>
              <a:srgbClr val="00A39F"/>
            </a:solidFill>
            <a:ln w="12700" cap="flat">
              <a:noFill/>
              <a:miter lim="400000"/>
            </a:ln>
            <a:effectLst/>
          </p:spPr>
          <p:txBody>
            <a:bodyPr wrap="square" lIns="45718" tIns="45718" rIns="45718" bIns="45718" numCol="1" anchor="ctr">
              <a:noAutofit/>
            </a:bodyPr>
            <a:lstStyle/>
            <a:p>
              <a:pPr>
                <a:defRPr sz="3000">
                  <a:latin typeface="Trebuchet MS"/>
                  <a:ea typeface="Trebuchet MS"/>
                  <a:cs typeface="Trebuchet MS"/>
                  <a:sym typeface="Trebuchet MS"/>
                </a:defRPr>
              </a:pPr>
            </a:p>
          </p:txBody>
        </p:sp>
        <p:sp>
          <p:nvSpPr>
            <p:cNvPr id="319" name="Freeform: Shape 12"/>
            <p:cNvSpPr/>
            <p:nvPr/>
          </p:nvSpPr>
          <p:spPr>
            <a:xfrm>
              <a:off x="-2" y="0"/>
              <a:ext cx="751372" cy="765557"/>
            </a:xfrm>
            <a:custGeom>
              <a:avLst/>
              <a:gdLst/>
              <a:ahLst/>
              <a:cxnLst>
                <a:cxn ang="0">
                  <a:pos x="wd2" y="hd2"/>
                </a:cxn>
                <a:cxn ang="5400000">
                  <a:pos x="wd2" y="hd2"/>
                </a:cxn>
                <a:cxn ang="10800000">
                  <a:pos x="wd2" y="hd2"/>
                </a:cxn>
                <a:cxn ang="16200000">
                  <a:pos x="wd2" y="hd2"/>
                </a:cxn>
              </a:cxnLst>
              <a:rect l="0" t="0" r="r" b="b"/>
              <a:pathLst>
                <a:path w="21325" h="21599" fill="norm" stroke="1" extrusionOk="0">
                  <a:moveTo>
                    <a:pt x="19780" y="16792"/>
                  </a:moveTo>
                  <a:lnTo>
                    <a:pt x="19778" y="16792"/>
                  </a:lnTo>
                  <a:cubicBezTo>
                    <a:pt x="19436" y="16903"/>
                    <a:pt x="19079" y="16960"/>
                    <a:pt x="18719" y="16961"/>
                  </a:cubicBezTo>
                  <a:cubicBezTo>
                    <a:pt x="18509" y="16961"/>
                    <a:pt x="18301" y="16940"/>
                    <a:pt x="18095" y="16900"/>
                  </a:cubicBezTo>
                  <a:lnTo>
                    <a:pt x="17726" y="17416"/>
                  </a:lnTo>
                  <a:cubicBezTo>
                    <a:pt x="17334" y="17966"/>
                    <a:pt x="16567" y="18097"/>
                    <a:pt x="16013" y="17707"/>
                  </a:cubicBezTo>
                  <a:cubicBezTo>
                    <a:pt x="15805" y="17562"/>
                    <a:pt x="15648" y="17355"/>
                    <a:pt x="15564" y="17116"/>
                  </a:cubicBezTo>
                  <a:lnTo>
                    <a:pt x="3784" y="17116"/>
                  </a:lnTo>
                  <a:cubicBezTo>
                    <a:pt x="3558" y="17116"/>
                    <a:pt x="3374" y="16934"/>
                    <a:pt x="3374" y="16709"/>
                  </a:cubicBezTo>
                  <a:cubicBezTo>
                    <a:pt x="3374" y="16484"/>
                    <a:pt x="3558" y="16301"/>
                    <a:pt x="3784" y="16301"/>
                  </a:cubicBezTo>
                  <a:lnTo>
                    <a:pt x="15564" y="16301"/>
                  </a:lnTo>
                  <a:cubicBezTo>
                    <a:pt x="15602" y="16195"/>
                    <a:pt x="15654" y="16094"/>
                    <a:pt x="15720" y="16002"/>
                  </a:cubicBezTo>
                  <a:lnTo>
                    <a:pt x="16066" y="15517"/>
                  </a:lnTo>
                  <a:cubicBezTo>
                    <a:pt x="15979" y="15377"/>
                    <a:pt x="15903" y="15231"/>
                    <a:pt x="15839" y="15079"/>
                  </a:cubicBezTo>
                  <a:lnTo>
                    <a:pt x="3786" y="15079"/>
                  </a:lnTo>
                  <a:cubicBezTo>
                    <a:pt x="3560" y="15079"/>
                    <a:pt x="3376" y="14896"/>
                    <a:pt x="3376" y="14671"/>
                  </a:cubicBezTo>
                  <a:cubicBezTo>
                    <a:pt x="3376" y="14446"/>
                    <a:pt x="3560" y="14264"/>
                    <a:pt x="3786" y="14264"/>
                  </a:cubicBezTo>
                  <a:lnTo>
                    <a:pt x="15615" y="14264"/>
                  </a:lnTo>
                  <a:cubicBezTo>
                    <a:pt x="15560" y="13856"/>
                    <a:pt x="15577" y="13443"/>
                    <a:pt x="15664" y="13041"/>
                  </a:cubicBezTo>
                  <a:lnTo>
                    <a:pt x="3786" y="13041"/>
                  </a:lnTo>
                  <a:cubicBezTo>
                    <a:pt x="3560" y="13041"/>
                    <a:pt x="3376" y="12859"/>
                    <a:pt x="3376" y="12633"/>
                  </a:cubicBezTo>
                  <a:cubicBezTo>
                    <a:pt x="3376" y="12408"/>
                    <a:pt x="3560" y="12226"/>
                    <a:pt x="3786" y="12226"/>
                  </a:cubicBezTo>
                  <a:lnTo>
                    <a:pt x="15935" y="12226"/>
                  </a:lnTo>
                  <a:cubicBezTo>
                    <a:pt x="16051" y="11979"/>
                    <a:pt x="16192" y="11744"/>
                    <a:pt x="16355" y="11525"/>
                  </a:cubicBezTo>
                  <a:cubicBezTo>
                    <a:pt x="16374" y="11503"/>
                    <a:pt x="16390" y="11478"/>
                    <a:pt x="16415" y="11452"/>
                  </a:cubicBezTo>
                  <a:lnTo>
                    <a:pt x="16794" y="11003"/>
                  </a:lnTo>
                  <a:lnTo>
                    <a:pt x="3989" y="11003"/>
                  </a:lnTo>
                  <a:cubicBezTo>
                    <a:pt x="3763" y="11003"/>
                    <a:pt x="3579" y="10821"/>
                    <a:pt x="3579" y="10596"/>
                  </a:cubicBezTo>
                  <a:cubicBezTo>
                    <a:pt x="3579" y="10371"/>
                    <a:pt x="3763" y="10188"/>
                    <a:pt x="3989" y="10188"/>
                  </a:cubicBezTo>
                  <a:lnTo>
                    <a:pt x="17462" y="10188"/>
                  </a:lnTo>
                  <a:cubicBezTo>
                    <a:pt x="17468" y="10188"/>
                    <a:pt x="17476" y="10190"/>
                    <a:pt x="17481" y="10190"/>
                  </a:cubicBezTo>
                  <a:lnTo>
                    <a:pt x="20709" y="6378"/>
                  </a:lnTo>
                  <a:cubicBezTo>
                    <a:pt x="20725" y="6272"/>
                    <a:pt x="20742" y="6170"/>
                    <a:pt x="20760" y="6066"/>
                  </a:cubicBezTo>
                  <a:cubicBezTo>
                    <a:pt x="20998" y="4623"/>
                    <a:pt x="21203" y="3378"/>
                    <a:pt x="21307" y="2376"/>
                  </a:cubicBezTo>
                  <a:cubicBezTo>
                    <a:pt x="21389" y="1706"/>
                    <a:pt x="21186" y="1033"/>
                    <a:pt x="20748" y="518"/>
                  </a:cubicBezTo>
                  <a:cubicBezTo>
                    <a:pt x="20484" y="202"/>
                    <a:pt x="20097" y="14"/>
                    <a:pt x="19684" y="0"/>
                  </a:cubicBezTo>
                  <a:cubicBezTo>
                    <a:pt x="19668" y="0"/>
                    <a:pt x="19651" y="2"/>
                    <a:pt x="19635" y="4"/>
                  </a:cubicBezTo>
                  <a:cubicBezTo>
                    <a:pt x="19619" y="2"/>
                    <a:pt x="19603" y="0"/>
                    <a:pt x="19588" y="0"/>
                  </a:cubicBezTo>
                  <a:lnTo>
                    <a:pt x="1734" y="0"/>
                  </a:lnTo>
                  <a:cubicBezTo>
                    <a:pt x="1721" y="0"/>
                    <a:pt x="1708" y="2"/>
                    <a:pt x="1695" y="4"/>
                  </a:cubicBezTo>
                  <a:cubicBezTo>
                    <a:pt x="1673" y="2"/>
                    <a:pt x="1650" y="0"/>
                    <a:pt x="1628" y="0"/>
                  </a:cubicBezTo>
                  <a:cubicBezTo>
                    <a:pt x="715" y="0"/>
                    <a:pt x="0" y="1025"/>
                    <a:pt x="0" y="2333"/>
                  </a:cubicBezTo>
                  <a:lnTo>
                    <a:pt x="0" y="4075"/>
                  </a:lnTo>
                  <a:cubicBezTo>
                    <a:pt x="-2" y="4748"/>
                    <a:pt x="545" y="5295"/>
                    <a:pt x="1222" y="5298"/>
                  </a:cubicBezTo>
                  <a:lnTo>
                    <a:pt x="1999" y="5298"/>
                  </a:lnTo>
                  <a:cubicBezTo>
                    <a:pt x="1964" y="5506"/>
                    <a:pt x="1929" y="5718"/>
                    <a:pt x="1894" y="5934"/>
                  </a:cubicBezTo>
                  <a:cubicBezTo>
                    <a:pt x="1005" y="11321"/>
                    <a:pt x="-211" y="18702"/>
                    <a:pt x="2554" y="21479"/>
                  </a:cubicBezTo>
                  <a:cubicBezTo>
                    <a:pt x="2631" y="21557"/>
                    <a:pt x="2736" y="21600"/>
                    <a:pt x="2845" y="21599"/>
                  </a:cubicBezTo>
                  <a:lnTo>
                    <a:pt x="20900" y="21599"/>
                  </a:lnTo>
                  <a:cubicBezTo>
                    <a:pt x="21126" y="21599"/>
                    <a:pt x="21310" y="21417"/>
                    <a:pt x="21311" y="21191"/>
                  </a:cubicBezTo>
                  <a:cubicBezTo>
                    <a:pt x="21311" y="21084"/>
                    <a:pt x="21268" y="20981"/>
                    <a:pt x="21193" y="20904"/>
                  </a:cubicBezTo>
                  <a:cubicBezTo>
                    <a:pt x="20326" y="20036"/>
                    <a:pt x="19916" y="18557"/>
                    <a:pt x="19780" y="16792"/>
                  </a:cubicBezTo>
                  <a:close/>
                  <a:moveTo>
                    <a:pt x="4907" y="4075"/>
                  </a:moveTo>
                  <a:lnTo>
                    <a:pt x="18382" y="4075"/>
                  </a:lnTo>
                  <a:cubicBezTo>
                    <a:pt x="18609" y="4075"/>
                    <a:pt x="18792" y="4258"/>
                    <a:pt x="18792" y="4483"/>
                  </a:cubicBezTo>
                  <a:cubicBezTo>
                    <a:pt x="18792" y="4708"/>
                    <a:pt x="18609" y="4890"/>
                    <a:pt x="18382" y="4890"/>
                  </a:cubicBezTo>
                  <a:lnTo>
                    <a:pt x="4907" y="4890"/>
                  </a:lnTo>
                  <a:cubicBezTo>
                    <a:pt x="4681" y="4890"/>
                    <a:pt x="4497" y="4708"/>
                    <a:pt x="4497" y="4483"/>
                  </a:cubicBezTo>
                  <a:cubicBezTo>
                    <a:pt x="4497" y="4258"/>
                    <a:pt x="4681" y="4075"/>
                    <a:pt x="4907" y="4075"/>
                  </a:cubicBezTo>
                  <a:close/>
                  <a:moveTo>
                    <a:pt x="4602" y="6113"/>
                  </a:moveTo>
                  <a:lnTo>
                    <a:pt x="18075" y="6113"/>
                  </a:lnTo>
                  <a:cubicBezTo>
                    <a:pt x="18301" y="6113"/>
                    <a:pt x="18485" y="6295"/>
                    <a:pt x="18485" y="6521"/>
                  </a:cubicBezTo>
                  <a:cubicBezTo>
                    <a:pt x="18485" y="6746"/>
                    <a:pt x="18301" y="6928"/>
                    <a:pt x="18075" y="6928"/>
                  </a:cubicBezTo>
                  <a:lnTo>
                    <a:pt x="4602" y="6928"/>
                  </a:lnTo>
                  <a:cubicBezTo>
                    <a:pt x="4375" y="6928"/>
                    <a:pt x="4192" y="6746"/>
                    <a:pt x="4192" y="6521"/>
                  </a:cubicBezTo>
                  <a:cubicBezTo>
                    <a:pt x="4192" y="6295"/>
                    <a:pt x="4375" y="6113"/>
                    <a:pt x="4602" y="6113"/>
                  </a:cubicBezTo>
                  <a:close/>
                  <a:moveTo>
                    <a:pt x="4397" y="8151"/>
                  </a:moveTo>
                  <a:lnTo>
                    <a:pt x="17872" y="8151"/>
                  </a:lnTo>
                  <a:cubicBezTo>
                    <a:pt x="18098" y="8151"/>
                    <a:pt x="18282" y="8333"/>
                    <a:pt x="18282" y="8558"/>
                  </a:cubicBezTo>
                  <a:cubicBezTo>
                    <a:pt x="18282" y="8783"/>
                    <a:pt x="18098" y="8966"/>
                    <a:pt x="17872" y="8966"/>
                  </a:cubicBezTo>
                  <a:lnTo>
                    <a:pt x="4397" y="8966"/>
                  </a:lnTo>
                  <a:cubicBezTo>
                    <a:pt x="4170" y="8966"/>
                    <a:pt x="3987" y="8783"/>
                    <a:pt x="3987" y="8558"/>
                  </a:cubicBezTo>
                  <a:cubicBezTo>
                    <a:pt x="3987" y="8333"/>
                    <a:pt x="4170" y="8151"/>
                    <a:pt x="4397" y="8151"/>
                  </a:cubicBezTo>
                  <a:close/>
                  <a:moveTo>
                    <a:pt x="2437" y="2292"/>
                  </a:moveTo>
                  <a:cubicBezTo>
                    <a:pt x="2370" y="2922"/>
                    <a:pt x="2263" y="3658"/>
                    <a:pt x="2130" y="4483"/>
                  </a:cubicBezTo>
                  <a:lnTo>
                    <a:pt x="1222" y="4483"/>
                  </a:lnTo>
                  <a:cubicBezTo>
                    <a:pt x="998" y="4480"/>
                    <a:pt x="818" y="4298"/>
                    <a:pt x="820" y="4075"/>
                  </a:cubicBezTo>
                  <a:lnTo>
                    <a:pt x="820" y="2333"/>
                  </a:lnTo>
                  <a:cubicBezTo>
                    <a:pt x="820" y="1465"/>
                    <a:pt x="1246" y="815"/>
                    <a:pt x="1628" y="815"/>
                  </a:cubicBezTo>
                  <a:cubicBezTo>
                    <a:pt x="1806" y="832"/>
                    <a:pt x="1970" y="921"/>
                    <a:pt x="2081" y="1062"/>
                  </a:cubicBezTo>
                  <a:cubicBezTo>
                    <a:pt x="2366" y="1405"/>
                    <a:pt x="2495" y="1851"/>
                    <a:pt x="2437" y="2292"/>
                  </a:cubicBezTo>
                  <a:close/>
                </a:path>
              </a:pathLst>
            </a:custGeom>
            <a:solidFill>
              <a:srgbClr val="00A39F"/>
            </a:solidFill>
            <a:ln w="12700" cap="flat">
              <a:noFill/>
              <a:miter lim="400000"/>
            </a:ln>
            <a:effectLst/>
          </p:spPr>
          <p:txBody>
            <a:bodyPr wrap="square" lIns="45718" tIns="45718" rIns="45718" bIns="45718" numCol="1" anchor="ctr">
              <a:noAutofit/>
            </a:bodyPr>
            <a:lstStyle/>
            <a:p>
              <a:pPr>
                <a:defRPr sz="3000">
                  <a:latin typeface="Trebuchet MS"/>
                  <a:ea typeface="Trebuchet MS"/>
                  <a:cs typeface="Trebuchet MS"/>
                  <a:sym typeface="Trebuchet MS"/>
                </a:defRPr>
              </a:pPr>
            </a:p>
          </p:txBody>
        </p:sp>
      </p:grpSp>
      <p:sp>
        <p:nvSpPr>
          <p:cNvPr id="321" name="Text Placeholder 5"/>
          <p:cNvSpPr txBox="1"/>
          <p:nvPr/>
        </p:nvSpPr>
        <p:spPr>
          <a:xfrm>
            <a:off x="5895568" y="1306500"/>
            <a:ext cx="7413616" cy="523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400">
              <a:lnSpc>
                <a:spcPct val="90000"/>
              </a:lnSpc>
              <a:spcBef>
                <a:spcPts val="1000"/>
              </a:spcBef>
              <a:defRPr b="1" sz="2800">
                <a:latin typeface="Open Sans"/>
                <a:ea typeface="Open Sans"/>
                <a:cs typeface="Open Sans"/>
                <a:sym typeface="Open Sans"/>
              </a:defRPr>
            </a:lvl1pPr>
          </a:lstStyle>
          <a:p>
            <a:pPr/>
            <a:r>
              <a:t>DON’T JUST STAND THERE!</a:t>
            </a:r>
          </a:p>
        </p:txBody>
      </p:sp>
      <p:sp>
        <p:nvSpPr>
          <p:cNvPr id="322" name="Content Placeholder 4"/>
          <p:cNvSpPr txBox="1"/>
          <p:nvPr/>
        </p:nvSpPr>
        <p:spPr>
          <a:xfrm>
            <a:off x="6464420" y="2348789"/>
            <a:ext cx="3982566" cy="3609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731519">
              <a:lnSpc>
                <a:spcPct val="150000"/>
              </a:lnSpc>
              <a:spcBef>
                <a:spcPts val="1800"/>
              </a:spcBef>
              <a:defRPr b="1">
                <a:solidFill>
                  <a:srgbClr val="181717"/>
                </a:solidFill>
                <a:latin typeface="Open Sans"/>
                <a:ea typeface="Open Sans"/>
                <a:cs typeface="Open Sans"/>
                <a:sym typeface="Open Sans"/>
              </a:defRPr>
            </a:pPr>
            <a:r>
              <a:t>What should you do?</a:t>
            </a:r>
            <a:endParaRPr sz="2200"/>
          </a:p>
          <a:p>
            <a:pPr defTabSz="731519">
              <a:lnSpc>
                <a:spcPct val="150000"/>
              </a:lnSpc>
              <a:spcBef>
                <a:spcPts val="1800"/>
              </a:spcBef>
              <a:defRPr b="1">
                <a:solidFill>
                  <a:srgbClr val="181717"/>
                </a:solidFill>
                <a:latin typeface="Open Sans"/>
                <a:ea typeface="Open Sans"/>
                <a:cs typeface="Open Sans"/>
                <a:sym typeface="Open Sans"/>
              </a:defRPr>
            </a:pPr>
            <a:r>
              <a:t>What would you do? </a:t>
            </a:r>
            <a:endParaRPr sz="2200"/>
          </a:p>
          <a:p>
            <a:pPr defTabSz="731519">
              <a:lnSpc>
                <a:spcPct val="150000"/>
              </a:lnSpc>
              <a:spcBef>
                <a:spcPts val="1800"/>
              </a:spcBef>
              <a:defRPr b="1">
                <a:solidFill>
                  <a:srgbClr val="181717"/>
                </a:solidFill>
                <a:latin typeface="Open Sans"/>
                <a:ea typeface="Open Sans"/>
                <a:cs typeface="Open Sans"/>
                <a:sym typeface="Open Sans"/>
              </a:defRPr>
            </a:pPr>
            <a:r>
              <a:t>Is this sexual harassment?</a:t>
            </a:r>
            <a:endParaRPr sz="2200"/>
          </a:p>
          <a:p>
            <a:pPr defTabSz="731519">
              <a:lnSpc>
                <a:spcPct val="150000"/>
              </a:lnSpc>
              <a:spcBef>
                <a:spcPts val="1800"/>
              </a:spcBef>
              <a:defRPr b="1">
                <a:solidFill>
                  <a:srgbClr val="181717"/>
                </a:solidFill>
                <a:latin typeface="Open Sans"/>
                <a:ea typeface="Open Sans"/>
                <a:cs typeface="Open Sans"/>
                <a:sym typeface="Open Sans"/>
              </a:defRPr>
            </a:pPr>
            <a:r>
              <a:t>Is this sexual assault?</a:t>
            </a:r>
            <a:endParaRPr sz="2200"/>
          </a:p>
          <a:p>
            <a:pPr defTabSz="731519">
              <a:lnSpc>
                <a:spcPct val="150000"/>
              </a:lnSpc>
              <a:spcBef>
                <a:spcPts val="1800"/>
              </a:spcBef>
              <a:defRPr b="1">
                <a:solidFill>
                  <a:srgbClr val="181717"/>
                </a:solidFill>
                <a:latin typeface="Open Sans"/>
                <a:ea typeface="Open Sans"/>
                <a:cs typeface="Open Sans"/>
                <a:sym typeface="Open Sans"/>
              </a:defRPr>
            </a:pPr>
            <a:r>
              <a:t>Was consent freely given?</a:t>
            </a:r>
            <a:endParaRPr sz="2200"/>
          </a:p>
          <a:p>
            <a:pPr defTabSz="731519">
              <a:lnSpc>
                <a:spcPct val="150000"/>
              </a:lnSpc>
              <a:spcBef>
                <a:spcPts val="1800"/>
              </a:spcBef>
              <a:defRPr b="1">
                <a:solidFill>
                  <a:srgbClr val="181717"/>
                </a:solidFill>
                <a:latin typeface="Open Sans"/>
                <a:ea typeface="Open Sans"/>
                <a:cs typeface="Open Sans"/>
                <a:sym typeface="Open Sans"/>
              </a:defRPr>
            </a:pPr>
            <a:r>
              <a:t>Would you intervene?</a:t>
            </a:r>
          </a:p>
        </p:txBody>
      </p:sp>
      <p:sp>
        <p:nvSpPr>
          <p:cNvPr id="323" name="Arrow: Chevron 15"/>
          <p:cNvSpPr/>
          <p:nvPr/>
        </p:nvSpPr>
        <p:spPr>
          <a:xfrm>
            <a:off x="5947107" y="2358083"/>
            <a:ext cx="385896" cy="385896"/>
          </a:xfrm>
          <a:prstGeom prst="chevron">
            <a:avLst>
              <a:gd name="adj" fmla="val 50000"/>
            </a:avLst>
          </a:prstGeom>
          <a:solidFill>
            <a:srgbClr val="F7B34C"/>
          </a:solidFill>
          <a:ln w="12700">
            <a:miter lim="400000"/>
          </a:ln>
        </p:spPr>
        <p:txBody>
          <a:bodyPr lIns="45718" tIns="45718" rIns="45718" bIns="45718" anchor="ctr"/>
          <a:lstStyle/>
          <a:p>
            <a:pPr algn="ctr">
              <a:defRPr>
                <a:latin typeface="Trebuchet MS"/>
                <a:ea typeface="Trebuchet MS"/>
                <a:cs typeface="Trebuchet MS"/>
                <a:sym typeface="Trebuchet MS"/>
              </a:defRPr>
            </a:pPr>
          </a:p>
        </p:txBody>
      </p:sp>
      <p:sp>
        <p:nvSpPr>
          <p:cNvPr id="324" name="Arrow: Chevron 16"/>
          <p:cNvSpPr/>
          <p:nvPr/>
        </p:nvSpPr>
        <p:spPr>
          <a:xfrm>
            <a:off x="5947107" y="3009357"/>
            <a:ext cx="385896" cy="385896"/>
          </a:xfrm>
          <a:prstGeom prst="chevron">
            <a:avLst>
              <a:gd name="adj" fmla="val 50000"/>
            </a:avLst>
          </a:prstGeom>
          <a:solidFill>
            <a:srgbClr val="F7B34C"/>
          </a:solidFill>
          <a:ln w="12700">
            <a:miter lim="400000"/>
          </a:ln>
        </p:spPr>
        <p:txBody>
          <a:bodyPr lIns="45718" tIns="45718" rIns="45718" bIns="45718" anchor="ctr"/>
          <a:lstStyle/>
          <a:p>
            <a:pPr algn="ctr">
              <a:defRPr>
                <a:latin typeface="Trebuchet MS"/>
                <a:ea typeface="Trebuchet MS"/>
                <a:cs typeface="Trebuchet MS"/>
                <a:sym typeface="Trebuchet MS"/>
              </a:defRPr>
            </a:pPr>
          </a:p>
        </p:txBody>
      </p:sp>
      <p:sp>
        <p:nvSpPr>
          <p:cNvPr id="325" name="Arrow: Chevron 17"/>
          <p:cNvSpPr/>
          <p:nvPr/>
        </p:nvSpPr>
        <p:spPr>
          <a:xfrm>
            <a:off x="5984054" y="3647930"/>
            <a:ext cx="385896" cy="385896"/>
          </a:xfrm>
          <a:prstGeom prst="chevron">
            <a:avLst>
              <a:gd name="adj" fmla="val 50000"/>
            </a:avLst>
          </a:prstGeom>
          <a:solidFill>
            <a:srgbClr val="F7B34C"/>
          </a:solidFill>
          <a:ln w="12700">
            <a:miter lim="400000"/>
          </a:ln>
        </p:spPr>
        <p:txBody>
          <a:bodyPr lIns="45718" tIns="45718" rIns="45718" bIns="45718" anchor="ctr"/>
          <a:lstStyle/>
          <a:p>
            <a:pPr algn="ctr">
              <a:defRPr>
                <a:latin typeface="Trebuchet MS"/>
                <a:ea typeface="Trebuchet MS"/>
                <a:cs typeface="Trebuchet MS"/>
                <a:sym typeface="Trebuchet MS"/>
              </a:defRPr>
            </a:pPr>
          </a:p>
        </p:txBody>
      </p:sp>
      <p:sp>
        <p:nvSpPr>
          <p:cNvPr id="326" name="Arrow: Chevron 18"/>
          <p:cNvSpPr/>
          <p:nvPr/>
        </p:nvSpPr>
        <p:spPr>
          <a:xfrm>
            <a:off x="5965580" y="4299205"/>
            <a:ext cx="385897" cy="385896"/>
          </a:xfrm>
          <a:prstGeom prst="chevron">
            <a:avLst>
              <a:gd name="adj" fmla="val 50000"/>
            </a:avLst>
          </a:prstGeom>
          <a:solidFill>
            <a:srgbClr val="F7B34C"/>
          </a:solidFill>
          <a:ln w="12700">
            <a:miter lim="400000"/>
          </a:ln>
        </p:spPr>
        <p:txBody>
          <a:bodyPr lIns="45718" tIns="45718" rIns="45718" bIns="45718" anchor="ctr"/>
          <a:lstStyle/>
          <a:p>
            <a:pPr algn="ctr">
              <a:defRPr>
                <a:latin typeface="Trebuchet MS"/>
                <a:ea typeface="Trebuchet MS"/>
                <a:cs typeface="Trebuchet MS"/>
                <a:sym typeface="Trebuchet MS"/>
              </a:defRPr>
            </a:pPr>
          </a:p>
        </p:txBody>
      </p:sp>
      <p:sp>
        <p:nvSpPr>
          <p:cNvPr id="327" name="Arrow: Chevron 19"/>
          <p:cNvSpPr/>
          <p:nvPr/>
        </p:nvSpPr>
        <p:spPr>
          <a:xfrm>
            <a:off x="5947107" y="4963178"/>
            <a:ext cx="385896" cy="385896"/>
          </a:xfrm>
          <a:prstGeom prst="chevron">
            <a:avLst>
              <a:gd name="adj" fmla="val 50000"/>
            </a:avLst>
          </a:prstGeom>
          <a:solidFill>
            <a:srgbClr val="F7B34C"/>
          </a:solidFill>
          <a:ln w="12700">
            <a:miter lim="400000"/>
          </a:ln>
        </p:spPr>
        <p:txBody>
          <a:bodyPr lIns="45718" tIns="45718" rIns="45718" bIns="45718" anchor="ctr"/>
          <a:lstStyle/>
          <a:p>
            <a:pPr algn="ctr">
              <a:defRPr>
                <a:latin typeface="Trebuchet MS"/>
                <a:ea typeface="Trebuchet MS"/>
                <a:cs typeface="Trebuchet MS"/>
                <a:sym typeface="Trebuchet MS"/>
              </a:defRPr>
            </a:pPr>
          </a:p>
        </p:txBody>
      </p:sp>
      <p:sp>
        <p:nvSpPr>
          <p:cNvPr id="328" name="Arrow: Chevron 20"/>
          <p:cNvSpPr/>
          <p:nvPr/>
        </p:nvSpPr>
        <p:spPr>
          <a:xfrm>
            <a:off x="5891688" y="5614453"/>
            <a:ext cx="385896" cy="385896"/>
          </a:xfrm>
          <a:prstGeom prst="chevron">
            <a:avLst>
              <a:gd name="adj" fmla="val 50000"/>
            </a:avLst>
          </a:prstGeom>
          <a:solidFill>
            <a:srgbClr val="F7B34C"/>
          </a:solidFill>
          <a:ln w="12700">
            <a:miter lim="400000"/>
          </a:ln>
        </p:spPr>
        <p:txBody>
          <a:bodyPr lIns="45718" tIns="45718" rIns="45718" bIns="45718" anchor="ctr"/>
          <a:lstStyle/>
          <a:p>
            <a:pPr algn="ctr">
              <a:defRPr>
                <a:latin typeface="Trebuchet MS"/>
                <a:ea typeface="Trebuchet MS"/>
                <a:cs typeface="Trebuchet MS"/>
                <a:sym typeface="Trebuchet MS"/>
              </a:defRPr>
            </a:pPr>
          </a:p>
        </p:txBody>
      </p:sp>
      <p:pic>
        <p:nvPicPr>
          <p:cNvPr id="329" name="Attachment_1601769921" descr="Attachment_1601769921"/>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212204" y="1926705"/>
            <a:ext cx="4802995" cy="2641649"/>
          </a:xfrm>
          <a:prstGeom prst="rect">
            <a:avLst/>
          </a:prstGeom>
          <a:ln w="12700">
            <a:miter lim="400000"/>
          </a:ln>
          <a:effectLst>
            <a:reflection blurRad="0" stA="38000" stPos="0" endA="0" endPos="40000" dist="0" dir="5400000" fadeDir="5400000" sx="100000" sy="-100000" kx="0" ky="0" algn="bl" rotWithShape="0"/>
          </a:effectLst>
        </p:spPr>
      </p:pic>
      <p:sp>
        <p:nvSpPr>
          <p:cNvPr id="330" name="Text Placeholder 5"/>
          <p:cNvSpPr txBox="1"/>
          <p:nvPr/>
        </p:nvSpPr>
        <p:spPr>
          <a:xfrm>
            <a:off x="663661" y="5108458"/>
            <a:ext cx="4179313" cy="764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914400">
              <a:lnSpc>
                <a:spcPct val="90000"/>
              </a:lnSpc>
              <a:spcBef>
                <a:spcPts val="1000"/>
              </a:spcBef>
              <a:defRPr b="1" sz="4400">
                <a:latin typeface="Open Sans Extrabold"/>
                <a:ea typeface="Open Sans Extrabold"/>
                <a:cs typeface="Open Sans Extrabold"/>
                <a:sym typeface="Open Sans Extrabold"/>
              </a:defRPr>
            </a:lvl1pPr>
          </a:lstStyle>
          <a:p>
            <a:pPr/>
            <a:r>
              <a:t>HOT TOPIC</a:t>
            </a:r>
          </a:p>
        </p:txBody>
      </p:sp>
      <p:sp>
        <p:nvSpPr>
          <p:cNvPr id="331" name="Rectangle 6"/>
          <p:cNvSpPr txBox="1"/>
          <p:nvPr/>
        </p:nvSpPr>
        <p:spPr>
          <a:xfrm>
            <a:off x="3443640" y="4224490"/>
            <a:ext cx="332739" cy="370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a:latin typeface="Open Sans Extrabold"/>
                <a:ea typeface="Open Sans Extrabold"/>
                <a:cs typeface="Open Sans Extrabold"/>
                <a:sym typeface="Open Sans Extrabold"/>
              </a:defRPr>
            </a:lvl1pPr>
          </a:lstStyle>
          <a:p>
            <a:pPr/>
            <a:r>
              <a:t>™</a:t>
            </a:r>
          </a:p>
        </p:txBody>
      </p:sp>
      <p:sp>
        <p:nvSpPr>
          <p:cNvPr id="332" name="© 2022 Interactive Advocacy"/>
          <p:cNvSpPr txBox="1"/>
          <p:nvPr/>
        </p:nvSpPr>
        <p:spPr>
          <a:xfrm>
            <a:off x="9368666" y="6438537"/>
            <a:ext cx="1876788" cy="2565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100">
                <a:latin typeface="+mn-lt"/>
                <a:ea typeface="+mn-ea"/>
                <a:cs typeface="+mn-cs"/>
                <a:sym typeface="Helvetica"/>
              </a:defRPr>
            </a:lvl1pPr>
          </a:lstStyle>
          <a:p>
            <a:pPr/>
            <a:r>
              <a:t>© 2022 Interactive Advocacy</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3700" fill="hold"/>
                                        <p:tgtEl>
                                          <p:spTgt spid="329"/>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32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329"/>
                </p:tgtEl>
              </p:cMediaNode>
            </p:video>
            <p:seq concurrent="1" prevAc="none" nextAc="seek">
              <p:cTn id="12" evtFilter="cancelBubble" nodeType="interactiveSeq" restart="whenNotActive" fill="hold">
                <p:stCondLst>
                  <p:cond delay="0" evt="onClick">
                    <p:tgtEl>
                      <p:spTgt spid="329"/>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329"/>
                                        </p:tgtEl>
                                      </p:cBhvr>
                                    </p:cmd>
                                  </p:childTnLst>
                                </p:cTn>
                              </p:par>
                            </p:childTnLst>
                          </p:cTn>
                        </p:par>
                      </p:childTnLst>
                    </p:cTn>
                  </p:par>
                </p:childTnLst>
              </p:cTn>
              <p:nextCondLst>
                <p:cond delay="0" evt="onClick">
                  <p:tgtEl>
                    <p:spTgt spid="32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DON'T JUST STAND THERE!.001.png" descr="DON'T JUST STAND THERE!.001.pn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6" name="20.001.jpeg" descr="20.001.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8" name="DON'T JUST STAND THERE!2.002.jpeg" descr="DON'T JUST STAND THERE!2.002.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2" name="22_24.001.jpeg" descr="22_24.001.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4" name="22_24.002.jpeg" descr="22_24.002.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6" name="22_24.003.jpeg" descr="22_24.003.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8" name="DON'T JUST STAND THERE!2.006.jpeg" descr="DON'T JUST STAND THERE!2.006.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0" name="26.001.jpeg" descr="26.001.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2" name="DON'T JUST STAND THERE!2.008.jpeg" descr="DON'T JUST STAND THERE!2.008.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6" name="28.001.jpeg" descr="28.001.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Title 2"/>
          <p:cNvSpPr txBox="1"/>
          <p:nvPr>
            <p:ph type="title"/>
          </p:nvPr>
        </p:nvSpPr>
        <p:spPr>
          <a:xfrm>
            <a:off x="590358" y="315921"/>
            <a:ext cx="8596670" cy="592946"/>
          </a:xfrm>
          <a:prstGeom prst="rect">
            <a:avLst/>
          </a:prstGeom>
        </p:spPr>
        <p:txBody>
          <a:bodyPr/>
          <a:lstStyle>
            <a:lvl1pPr>
              <a:defRPr sz="3200"/>
            </a:lvl1pPr>
          </a:lstStyle>
          <a:p>
            <a:pPr/>
            <a:r>
              <a:t>HOT TOPIC: Training Activity</a:t>
            </a:r>
          </a:p>
        </p:txBody>
      </p:sp>
      <p:sp>
        <p:nvSpPr>
          <p:cNvPr id="361" name="Slide Number Placeholder 1"/>
          <p:cNvSpPr txBox="1"/>
          <p:nvPr>
            <p:ph type="sldNum" sz="quarter" idx="4294967295"/>
          </p:nvPr>
        </p:nvSpPr>
        <p:spPr>
          <a:xfrm>
            <a:off x="11345377" y="6394086"/>
            <a:ext cx="358412" cy="3708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64" name="Group 5"/>
          <p:cNvGrpSpPr/>
          <p:nvPr/>
        </p:nvGrpSpPr>
        <p:grpSpPr>
          <a:xfrm>
            <a:off x="4888690" y="1306499"/>
            <a:ext cx="924202" cy="765557"/>
            <a:chOff x="-1" y="0"/>
            <a:chExt cx="924200" cy="765556"/>
          </a:xfrm>
        </p:grpSpPr>
        <p:sp>
          <p:nvSpPr>
            <p:cNvPr id="362" name="Freeform: Shape 6"/>
            <p:cNvSpPr/>
            <p:nvPr/>
          </p:nvSpPr>
          <p:spPr>
            <a:xfrm>
              <a:off x="574734" y="144441"/>
              <a:ext cx="349466" cy="462302"/>
            </a:xfrm>
            <a:custGeom>
              <a:avLst/>
              <a:gdLst/>
              <a:ahLst/>
              <a:cxnLst>
                <a:cxn ang="0">
                  <a:pos x="wd2" y="hd2"/>
                </a:cxn>
                <a:cxn ang="5400000">
                  <a:pos x="wd2" y="hd2"/>
                </a:cxn>
                <a:cxn ang="10800000">
                  <a:pos x="wd2" y="hd2"/>
                </a:cxn>
                <a:cxn ang="16200000">
                  <a:pos x="wd2" y="hd2"/>
                </a:cxn>
              </a:cxnLst>
              <a:rect l="0" t="0" r="r" b="b"/>
              <a:pathLst>
                <a:path w="21016" h="21507" fill="norm" stroke="1" extrusionOk="0">
                  <a:moveTo>
                    <a:pt x="19492" y="440"/>
                  </a:moveTo>
                  <a:cubicBezTo>
                    <a:pt x="18924" y="150"/>
                    <a:pt x="18259" y="-3"/>
                    <a:pt x="17579" y="0"/>
                  </a:cubicBezTo>
                  <a:cubicBezTo>
                    <a:pt x="16362" y="14"/>
                    <a:pt x="15217" y="443"/>
                    <a:pt x="14449" y="1172"/>
                  </a:cubicBezTo>
                  <a:lnTo>
                    <a:pt x="1561" y="13023"/>
                  </a:lnTo>
                  <a:cubicBezTo>
                    <a:pt x="1539" y="13043"/>
                    <a:pt x="1518" y="13064"/>
                    <a:pt x="1498" y="13085"/>
                  </a:cubicBezTo>
                  <a:cubicBezTo>
                    <a:pt x="461" y="14128"/>
                    <a:pt x="20" y="15453"/>
                    <a:pt x="278" y="16754"/>
                  </a:cubicBezTo>
                  <a:cubicBezTo>
                    <a:pt x="445" y="17537"/>
                    <a:pt x="923" y="18260"/>
                    <a:pt x="1647" y="18823"/>
                  </a:cubicBezTo>
                  <a:lnTo>
                    <a:pt x="163" y="20442"/>
                  </a:lnTo>
                  <a:cubicBezTo>
                    <a:pt x="-117" y="20744"/>
                    <a:pt x="-28" y="21164"/>
                    <a:pt x="361" y="21380"/>
                  </a:cubicBezTo>
                  <a:cubicBezTo>
                    <a:pt x="751" y="21597"/>
                    <a:pt x="1293" y="21528"/>
                    <a:pt x="1573" y="21227"/>
                  </a:cubicBezTo>
                  <a:cubicBezTo>
                    <a:pt x="1576" y="21225"/>
                    <a:pt x="1578" y="21222"/>
                    <a:pt x="1581" y="21219"/>
                  </a:cubicBezTo>
                  <a:lnTo>
                    <a:pt x="3083" y="19579"/>
                  </a:lnTo>
                  <a:cubicBezTo>
                    <a:pt x="3719" y="19794"/>
                    <a:pt x="4405" y="19905"/>
                    <a:pt x="5098" y="19904"/>
                  </a:cubicBezTo>
                  <a:cubicBezTo>
                    <a:pt x="7178" y="19858"/>
                    <a:pt x="9097" y="19026"/>
                    <a:pt x="10233" y="17677"/>
                  </a:cubicBezTo>
                  <a:cubicBezTo>
                    <a:pt x="10252" y="17655"/>
                    <a:pt x="10270" y="17633"/>
                    <a:pt x="10288" y="17610"/>
                  </a:cubicBezTo>
                  <a:lnTo>
                    <a:pt x="14700" y="11829"/>
                  </a:lnTo>
                  <a:cubicBezTo>
                    <a:pt x="15188" y="11190"/>
                    <a:pt x="14914" y="10366"/>
                    <a:pt x="14088" y="9989"/>
                  </a:cubicBezTo>
                  <a:cubicBezTo>
                    <a:pt x="14076" y="9984"/>
                    <a:pt x="14065" y="9979"/>
                    <a:pt x="14054" y="9974"/>
                  </a:cubicBezTo>
                  <a:lnTo>
                    <a:pt x="17123" y="8555"/>
                  </a:lnTo>
                  <a:cubicBezTo>
                    <a:pt x="17385" y="8434"/>
                    <a:pt x="17602" y="8261"/>
                    <a:pt x="17750" y="8054"/>
                  </a:cubicBezTo>
                  <a:lnTo>
                    <a:pt x="20430" y="4322"/>
                  </a:lnTo>
                  <a:cubicBezTo>
                    <a:pt x="21483" y="2924"/>
                    <a:pt x="21082" y="1259"/>
                    <a:pt x="19492" y="440"/>
                  </a:cubicBezTo>
                  <a:close/>
                  <a:moveTo>
                    <a:pt x="18921" y="3656"/>
                  </a:moveTo>
                  <a:lnTo>
                    <a:pt x="16231" y="7401"/>
                  </a:lnTo>
                  <a:lnTo>
                    <a:pt x="9047" y="10723"/>
                  </a:lnTo>
                  <a:lnTo>
                    <a:pt x="13204" y="11146"/>
                  </a:lnTo>
                  <a:lnTo>
                    <a:pt x="8792" y="16927"/>
                  </a:lnTo>
                  <a:cubicBezTo>
                    <a:pt x="7981" y="17906"/>
                    <a:pt x="6601" y="18516"/>
                    <a:pt x="5098" y="18560"/>
                  </a:cubicBezTo>
                  <a:cubicBezTo>
                    <a:pt x="4468" y="18565"/>
                    <a:pt x="3849" y="18424"/>
                    <a:pt x="3322" y="18157"/>
                  </a:cubicBezTo>
                  <a:cubicBezTo>
                    <a:pt x="1658" y="17300"/>
                    <a:pt x="1462" y="15369"/>
                    <a:pt x="2890" y="13888"/>
                  </a:cubicBezTo>
                  <a:lnTo>
                    <a:pt x="15778" y="2037"/>
                  </a:lnTo>
                  <a:cubicBezTo>
                    <a:pt x="16219" y="1614"/>
                    <a:pt x="16876" y="1361"/>
                    <a:pt x="17579" y="1344"/>
                  </a:cubicBezTo>
                  <a:cubicBezTo>
                    <a:pt x="17916" y="1341"/>
                    <a:pt x="18247" y="1416"/>
                    <a:pt x="18529" y="1559"/>
                  </a:cubicBezTo>
                  <a:cubicBezTo>
                    <a:pt x="19341" y="1977"/>
                    <a:pt x="19510" y="2884"/>
                    <a:pt x="18921" y="3656"/>
                  </a:cubicBezTo>
                  <a:close/>
                </a:path>
              </a:pathLst>
            </a:custGeom>
            <a:solidFill>
              <a:srgbClr val="00A39F"/>
            </a:solidFill>
            <a:ln w="12700" cap="flat">
              <a:noFill/>
              <a:miter lim="400000"/>
            </a:ln>
            <a:effectLst/>
          </p:spPr>
          <p:txBody>
            <a:bodyPr wrap="square" lIns="45718" tIns="45718" rIns="45718" bIns="45718" numCol="1" anchor="ctr">
              <a:noAutofit/>
            </a:bodyPr>
            <a:lstStyle/>
            <a:p>
              <a:pPr>
                <a:defRPr sz="3000">
                  <a:latin typeface="Trebuchet MS"/>
                  <a:ea typeface="Trebuchet MS"/>
                  <a:cs typeface="Trebuchet MS"/>
                  <a:sym typeface="Trebuchet MS"/>
                </a:defRPr>
              </a:pPr>
            </a:p>
          </p:txBody>
        </p:sp>
        <p:sp>
          <p:nvSpPr>
            <p:cNvPr id="363" name="Freeform: Shape 7"/>
            <p:cNvSpPr/>
            <p:nvPr/>
          </p:nvSpPr>
          <p:spPr>
            <a:xfrm>
              <a:off x="-2" y="0"/>
              <a:ext cx="751372" cy="765557"/>
            </a:xfrm>
            <a:custGeom>
              <a:avLst/>
              <a:gdLst/>
              <a:ahLst/>
              <a:cxnLst>
                <a:cxn ang="0">
                  <a:pos x="wd2" y="hd2"/>
                </a:cxn>
                <a:cxn ang="5400000">
                  <a:pos x="wd2" y="hd2"/>
                </a:cxn>
                <a:cxn ang="10800000">
                  <a:pos x="wd2" y="hd2"/>
                </a:cxn>
                <a:cxn ang="16200000">
                  <a:pos x="wd2" y="hd2"/>
                </a:cxn>
              </a:cxnLst>
              <a:rect l="0" t="0" r="r" b="b"/>
              <a:pathLst>
                <a:path w="21325" h="21599" fill="norm" stroke="1" extrusionOk="0">
                  <a:moveTo>
                    <a:pt x="19780" y="16792"/>
                  </a:moveTo>
                  <a:lnTo>
                    <a:pt x="19778" y="16792"/>
                  </a:lnTo>
                  <a:cubicBezTo>
                    <a:pt x="19436" y="16903"/>
                    <a:pt x="19079" y="16960"/>
                    <a:pt x="18719" y="16961"/>
                  </a:cubicBezTo>
                  <a:cubicBezTo>
                    <a:pt x="18509" y="16961"/>
                    <a:pt x="18301" y="16940"/>
                    <a:pt x="18095" y="16900"/>
                  </a:cubicBezTo>
                  <a:lnTo>
                    <a:pt x="17726" y="17416"/>
                  </a:lnTo>
                  <a:cubicBezTo>
                    <a:pt x="17334" y="17966"/>
                    <a:pt x="16567" y="18097"/>
                    <a:pt x="16013" y="17707"/>
                  </a:cubicBezTo>
                  <a:cubicBezTo>
                    <a:pt x="15805" y="17562"/>
                    <a:pt x="15648" y="17355"/>
                    <a:pt x="15564" y="17116"/>
                  </a:cubicBezTo>
                  <a:lnTo>
                    <a:pt x="3784" y="17116"/>
                  </a:lnTo>
                  <a:cubicBezTo>
                    <a:pt x="3558" y="17116"/>
                    <a:pt x="3374" y="16934"/>
                    <a:pt x="3374" y="16709"/>
                  </a:cubicBezTo>
                  <a:cubicBezTo>
                    <a:pt x="3374" y="16484"/>
                    <a:pt x="3558" y="16301"/>
                    <a:pt x="3784" y="16301"/>
                  </a:cubicBezTo>
                  <a:lnTo>
                    <a:pt x="15564" y="16301"/>
                  </a:lnTo>
                  <a:cubicBezTo>
                    <a:pt x="15602" y="16195"/>
                    <a:pt x="15654" y="16094"/>
                    <a:pt x="15720" y="16002"/>
                  </a:cubicBezTo>
                  <a:lnTo>
                    <a:pt x="16066" y="15517"/>
                  </a:lnTo>
                  <a:cubicBezTo>
                    <a:pt x="15979" y="15377"/>
                    <a:pt x="15903" y="15231"/>
                    <a:pt x="15839" y="15079"/>
                  </a:cubicBezTo>
                  <a:lnTo>
                    <a:pt x="3786" y="15079"/>
                  </a:lnTo>
                  <a:cubicBezTo>
                    <a:pt x="3560" y="15079"/>
                    <a:pt x="3376" y="14896"/>
                    <a:pt x="3376" y="14671"/>
                  </a:cubicBezTo>
                  <a:cubicBezTo>
                    <a:pt x="3376" y="14446"/>
                    <a:pt x="3560" y="14264"/>
                    <a:pt x="3786" y="14264"/>
                  </a:cubicBezTo>
                  <a:lnTo>
                    <a:pt x="15615" y="14264"/>
                  </a:lnTo>
                  <a:cubicBezTo>
                    <a:pt x="15560" y="13856"/>
                    <a:pt x="15577" y="13443"/>
                    <a:pt x="15664" y="13041"/>
                  </a:cubicBezTo>
                  <a:lnTo>
                    <a:pt x="3786" y="13041"/>
                  </a:lnTo>
                  <a:cubicBezTo>
                    <a:pt x="3560" y="13041"/>
                    <a:pt x="3376" y="12859"/>
                    <a:pt x="3376" y="12633"/>
                  </a:cubicBezTo>
                  <a:cubicBezTo>
                    <a:pt x="3376" y="12408"/>
                    <a:pt x="3560" y="12226"/>
                    <a:pt x="3786" y="12226"/>
                  </a:cubicBezTo>
                  <a:lnTo>
                    <a:pt x="15935" y="12226"/>
                  </a:lnTo>
                  <a:cubicBezTo>
                    <a:pt x="16051" y="11979"/>
                    <a:pt x="16192" y="11744"/>
                    <a:pt x="16355" y="11525"/>
                  </a:cubicBezTo>
                  <a:cubicBezTo>
                    <a:pt x="16374" y="11503"/>
                    <a:pt x="16390" y="11478"/>
                    <a:pt x="16415" y="11452"/>
                  </a:cubicBezTo>
                  <a:lnTo>
                    <a:pt x="16794" y="11003"/>
                  </a:lnTo>
                  <a:lnTo>
                    <a:pt x="3989" y="11003"/>
                  </a:lnTo>
                  <a:cubicBezTo>
                    <a:pt x="3763" y="11003"/>
                    <a:pt x="3579" y="10821"/>
                    <a:pt x="3579" y="10596"/>
                  </a:cubicBezTo>
                  <a:cubicBezTo>
                    <a:pt x="3579" y="10371"/>
                    <a:pt x="3763" y="10188"/>
                    <a:pt x="3989" y="10188"/>
                  </a:cubicBezTo>
                  <a:lnTo>
                    <a:pt x="17462" y="10188"/>
                  </a:lnTo>
                  <a:cubicBezTo>
                    <a:pt x="17468" y="10188"/>
                    <a:pt x="17476" y="10190"/>
                    <a:pt x="17481" y="10190"/>
                  </a:cubicBezTo>
                  <a:lnTo>
                    <a:pt x="20709" y="6378"/>
                  </a:lnTo>
                  <a:cubicBezTo>
                    <a:pt x="20725" y="6272"/>
                    <a:pt x="20742" y="6170"/>
                    <a:pt x="20760" y="6066"/>
                  </a:cubicBezTo>
                  <a:cubicBezTo>
                    <a:pt x="20998" y="4623"/>
                    <a:pt x="21203" y="3378"/>
                    <a:pt x="21307" y="2376"/>
                  </a:cubicBezTo>
                  <a:cubicBezTo>
                    <a:pt x="21389" y="1706"/>
                    <a:pt x="21186" y="1033"/>
                    <a:pt x="20748" y="518"/>
                  </a:cubicBezTo>
                  <a:cubicBezTo>
                    <a:pt x="20484" y="202"/>
                    <a:pt x="20097" y="14"/>
                    <a:pt x="19684" y="0"/>
                  </a:cubicBezTo>
                  <a:cubicBezTo>
                    <a:pt x="19668" y="0"/>
                    <a:pt x="19651" y="2"/>
                    <a:pt x="19635" y="4"/>
                  </a:cubicBezTo>
                  <a:cubicBezTo>
                    <a:pt x="19619" y="2"/>
                    <a:pt x="19603" y="0"/>
                    <a:pt x="19588" y="0"/>
                  </a:cubicBezTo>
                  <a:lnTo>
                    <a:pt x="1734" y="0"/>
                  </a:lnTo>
                  <a:cubicBezTo>
                    <a:pt x="1721" y="0"/>
                    <a:pt x="1708" y="2"/>
                    <a:pt x="1695" y="4"/>
                  </a:cubicBezTo>
                  <a:cubicBezTo>
                    <a:pt x="1673" y="2"/>
                    <a:pt x="1650" y="0"/>
                    <a:pt x="1628" y="0"/>
                  </a:cubicBezTo>
                  <a:cubicBezTo>
                    <a:pt x="715" y="0"/>
                    <a:pt x="0" y="1025"/>
                    <a:pt x="0" y="2333"/>
                  </a:cubicBezTo>
                  <a:lnTo>
                    <a:pt x="0" y="4075"/>
                  </a:lnTo>
                  <a:cubicBezTo>
                    <a:pt x="-2" y="4748"/>
                    <a:pt x="545" y="5295"/>
                    <a:pt x="1222" y="5298"/>
                  </a:cubicBezTo>
                  <a:lnTo>
                    <a:pt x="1999" y="5298"/>
                  </a:lnTo>
                  <a:cubicBezTo>
                    <a:pt x="1964" y="5506"/>
                    <a:pt x="1929" y="5718"/>
                    <a:pt x="1894" y="5934"/>
                  </a:cubicBezTo>
                  <a:cubicBezTo>
                    <a:pt x="1005" y="11321"/>
                    <a:pt x="-211" y="18702"/>
                    <a:pt x="2554" y="21479"/>
                  </a:cubicBezTo>
                  <a:cubicBezTo>
                    <a:pt x="2631" y="21557"/>
                    <a:pt x="2736" y="21600"/>
                    <a:pt x="2845" y="21599"/>
                  </a:cubicBezTo>
                  <a:lnTo>
                    <a:pt x="20900" y="21599"/>
                  </a:lnTo>
                  <a:cubicBezTo>
                    <a:pt x="21126" y="21599"/>
                    <a:pt x="21310" y="21417"/>
                    <a:pt x="21311" y="21191"/>
                  </a:cubicBezTo>
                  <a:cubicBezTo>
                    <a:pt x="21311" y="21084"/>
                    <a:pt x="21268" y="20981"/>
                    <a:pt x="21193" y="20904"/>
                  </a:cubicBezTo>
                  <a:cubicBezTo>
                    <a:pt x="20326" y="20036"/>
                    <a:pt x="19916" y="18557"/>
                    <a:pt x="19780" y="16792"/>
                  </a:cubicBezTo>
                  <a:close/>
                  <a:moveTo>
                    <a:pt x="4907" y="4075"/>
                  </a:moveTo>
                  <a:lnTo>
                    <a:pt x="18382" y="4075"/>
                  </a:lnTo>
                  <a:cubicBezTo>
                    <a:pt x="18609" y="4075"/>
                    <a:pt x="18792" y="4258"/>
                    <a:pt x="18792" y="4483"/>
                  </a:cubicBezTo>
                  <a:cubicBezTo>
                    <a:pt x="18792" y="4708"/>
                    <a:pt x="18609" y="4890"/>
                    <a:pt x="18382" y="4890"/>
                  </a:cubicBezTo>
                  <a:lnTo>
                    <a:pt x="4907" y="4890"/>
                  </a:lnTo>
                  <a:cubicBezTo>
                    <a:pt x="4681" y="4890"/>
                    <a:pt x="4497" y="4708"/>
                    <a:pt x="4497" y="4483"/>
                  </a:cubicBezTo>
                  <a:cubicBezTo>
                    <a:pt x="4497" y="4258"/>
                    <a:pt x="4681" y="4075"/>
                    <a:pt x="4907" y="4075"/>
                  </a:cubicBezTo>
                  <a:close/>
                  <a:moveTo>
                    <a:pt x="4602" y="6113"/>
                  </a:moveTo>
                  <a:lnTo>
                    <a:pt x="18075" y="6113"/>
                  </a:lnTo>
                  <a:cubicBezTo>
                    <a:pt x="18301" y="6113"/>
                    <a:pt x="18485" y="6295"/>
                    <a:pt x="18485" y="6521"/>
                  </a:cubicBezTo>
                  <a:cubicBezTo>
                    <a:pt x="18485" y="6746"/>
                    <a:pt x="18301" y="6928"/>
                    <a:pt x="18075" y="6928"/>
                  </a:cubicBezTo>
                  <a:lnTo>
                    <a:pt x="4602" y="6928"/>
                  </a:lnTo>
                  <a:cubicBezTo>
                    <a:pt x="4375" y="6928"/>
                    <a:pt x="4192" y="6746"/>
                    <a:pt x="4192" y="6521"/>
                  </a:cubicBezTo>
                  <a:cubicBezTo>
                    <a:pt x="4192" y="6295"/>
                    <a:pt x="4375" y="6113"/>
                    <a:pt x="4602" y="6113"/>
                  </a:cubicBezTo>
                  <a:close/>
                  <a:moveTo>
                    <a:pt x="4397" y="8151"/>
                  </a:moveTo>
                  <a:lnTo>
                    <a:pt x="17872" y="8151"/>
                  </a:lnTo>
                  <a:cubicBezTo>
                    <a:pt x="18098" y="8151"/>
                    <a:pt x="18282" y="8333"/>
                    <a:pt x="18282" y="8558"/>
                  </a:cubicBezTo>
                  <a:cubicBezTo>
                    <a:pt x="18282" y="8783"/>
                    <a:pt x="18098" y="8966"/>
                    <a:pt x="17872" y="8966"/>
                  </a:cubicBezTo>
                  <a:lnTo>
                    <a:pt x="4397" y="8966"/>
                  </a:lnTo>
                  <a:cubicBezTo>
                    <a:pt x="4170" y="8966"/>
                    <a:pt x="3987" y="8783"/>
                    <a:pt x="3987" y="8558"/>
                  </a:cubicBezTo>
                  <a:cubicBezTo>
                    <a:pt x="3987" y="8333"/>
                    <a:pt x="4170" y="8151"/>
                    <a:pt x="4397" y="8151"/>
                  </a:cubicBezTo>
                  <a:close/>
                  <a:moveTo>
                    <a:pt x="2437" y="2292"/>
                  </a:moveTo>
                  <a:cubicBezTo>
                    <a:pt x="2370" y="2922"/>
                    <a:pt x="2263" y="3658"/>
                    <a:pt x="2130" y="4483"/>
                  </a:cubicBezTo>
                  <a:lnTo>
                    <a:pt x="1222" y="4483"/>
                  </a:lnTo>
                  <a:cubicBezTo>
                    <a:pt x="998" y="4480"/>
                    <a:pt x="818" y="4298"/>
                    <a:pt x="820" y="4075"/>
                  </a:cubicBezTo>
                  <a:lnTo>
                    <a:pt x="820" y="2333"/>
                  </a:lnTo>
                  <a:cubicBezTo>
                    <a:pt x="820" y="1465"/>
                    <a:pt x="1246" y="815"/>
                    <a:pt x="1628" y="815"/>
                  </a:cubicBezTo>
                  <a:cubicBezTo>
                    <a:pt x="1806" y="832"/>
                    <a:pt x="1970" y="921"/>
                    <a:pt x="2081" y="1062"/>
                  </a:cubicBezTo>
                  <a:cubicBezTo>
                    <a:pt x="2366" y="1405"/>
                    <a:pt x="2495" y="1851"/>
                    <a:pt x="2437" y="2292"/>
                  </a:cubicBezTo>
                  <a:close/>
                </a:path>
              </a:pathLst>
            </a:custGeom>
            <a:solidFill>
              <a:srgbClr val="00A39F"/>
            </a:solidFill>
            <a:ln w="12700" cap="flat">
              <a:noFill/>
              <a:miter lim="400000"/>
            </a:ln>
            <a:effectLst/>
          </p:spPr>
          <p:txBody>
            <a:bodyPr wrap="square" lIns="45718" tIns="45718" rIns="45718" bIns="45718" numCol="1" anchor="ctr">
              <a:noAutofit/>
            </a:bodyPr>
            <a:lstStyle/>
            <a:p>
              <a:pPr>
                <a:defRPr sz="3000">
                  <a:latin typeface="Trebuchet MS"/>
                  <a:ea typeface="Trebuchet MS"/>
                  <a:cs typeface="Trebuchet MS"/>
                  <a:sym typeface="Trebuchet MS"/>
                </a:defRPr>
              </a:pPr>
            </a:p>
          </p:txBody>
        </p:sp>
      </p:grpSp>
      <p:pic>
        <p:nvPicPr>
          <p:cNvPr id="365" name="Attachment_1601769921" descr="Attachment_1601769921"/>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212204" y="1926705"/>
            <a:ext cx="4802995" cy="2641649"/>
          </a:xfrm>
          <a:prstGeom prst="rect">
            <a:avLst/>
          </a:prstGeom>
          <a:ln w="12700">
            <a:miter lim="400000"/>
          </a:ln>
          <a:effectLst>
            <a:reflection blurRad="0" stA="38000" stPos="0" endA="0" endPos="40000" dist="0" dir="5400000" fadeDir="5400000" sx="100000" sy="-100000" kx="0" ky="0" algn="bl" rotWithShape="0"/>
          </a:effectLst>
        </p:spPr>
      </p:pic>
      <p:sp>
        <p:nvSpPr>
          <p:cNvPr id="366" name="Text Placeholder 5"/>
          <p:cNvSpPr txBox="1"/>
          <p:nvPr/>
        </p:nvSpPr>
        <p:spPr>
          <a:xfrm>
            <a:off x="663661" y="5108458"/>
            <a:ext cx="4179313" cy="764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914400">
              <a:lnSpc>
                <a:spcPct val="90000"/>
              </a:lnSpc>
              <a:spcBef>
                <a:spcPts val="1000"/>
              </a:spcBef>
              <a:defRPr b="1" sz="4400">
                <a:latin typeface="Open Sans Extrabold"/>
                <a:ea typeface="Open Sans Extrabold"/>
                <a:cs typeface="Open Sans Extrabold"/>
                <a:sym typeface="Open Sans Extrabold"/>
              </a:defRPr>
            </a:lvl1pPr>
          </a:lstStyle>
          <a:p>
            <a:pPr/>
            <a:r>
              <a:t>HOT TOPIC</a:t>
            </a:r>
          </a:p>
        </p:txBody>
      </p:sp>
      <p:sp>
        <p:nvSpPr>
          <p:cNvPr id="367" name="Rectangle 4"/>
          <p:cNvSpPr txBox="1"/>
          <p:nvPr/>
        </p:nvSpPr>
        <p:spPr>
          <a:xfrm>
            <a:off x="3443640" y="4224490"/>
            <a:ext cx="332739" cy="370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a:latin typeface="Open Sans Extrabold"/>
                <a:ea typeface="Open Sans Extrabold"/>
                <a:cs typeface="Open Sans Extrabold"/>
                <a:sym typeface="Open Sans Extrabold"/>
              </a:defRPr>
            </a:lvl1pPr>
          </a:lstStyle>
          <a:p>
            <a:pPr/>
            <a:r>
              <a:t>™</a:t>
            </a:r>
          </a:p>
        </p:txBody>
      </p:sp>
      <p:sp>
        <p:nvSpPr>
          <p:cNvPr id="368" name="© 2022 Interactive Advocacy"/>
          <p:cNvSpPr txBox="1"/>
          <p:nvPr/>
        </p:nvSpPr>
        <p:spPr>
          <a:xfrm>
            <a:off x="9368666" y="6438537"/>
            <a:ext cx="1876788" cy="2565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100">
                <a:latin typeface="+mn-lt"/>
                <a:ea typeface="+mn-ea"/>
                <a:cs typeface="+mn-cs"/>
                <a:sym typeface="Helvetica"/>
              </a:defRPr>
            </a:lvl1pPr>
          </a:lstStyle>
          <a:p>
            <a:pPr/>
            <a:r>
              <a:t>© 2022 Interactive Advocacy</a:t>
            </a:r>
          </a:p>
        </p:txBody>
      </p:sp>
      <p:sp>
        <p:nvSpPr>
          <p:cNvPr id="369" name="Text Placeholder 5"/>
          <p:cNvSpPr txBox="1"/>
          <p:nvPr/>
        </p:nvSpPr>
        <p:spPr>
          <a:xfrm>
            <a:off x="5895568" y="1306500"/>
            <a:ext cx="7413616" cy="523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400">
              <a:lnSpc>
                <a:spcPct val="90000"/>
              </a:lnSpc>
              <a:spcBef>
                <a:spcPts val="1000"/>
              </a:spcBef>
              <a:defRPr b="1" sz="2800">
                <a:latin typeface="Open Sans"/>
                <a:ea typeface="Open Sans"/>
                <a:cs typeface="Open Sans"/>
                <a:sym typeface="Open Sans"/>
              </a:defRPr>
            </a:lvl1pPr>
          </a:lstStyle>
          <a:p>
            <a:pPr/>
            <a:r>
              <a:t>DON’T JUST STAND THERE!</a:t>
            </a:r>
          </a:p>
        </p:txBody>
      </p:sp>
      <p:sp>
        <p:nvSpPr>
          <p:cNvPr id="370" name="Content Placeholder 4"/>
          <p:cNvSpPr txBox="1"/>
          <p:nvPr/>
        </p:nvSpPr>
        <p:spPr>
          <a:xfrm>
            <a:off x="6464420" y="2348789"/>
            <a:ext cx="3982566" cy="3609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731519">
              <a:lnSpc>
                <a:spcPct val="150000"/>
              </a:lnSpc>
              <a:spcBef>
                <a:spcPts val="1800"/>
              </a:spcBef>
              <a:defRPr b="1">
                <a:solidFill>
                  <a:srgbClr val="181717"/>
                </a:solidFill>
                <a:latin typeface="Open Sans"/>
                <a:ea typeface="Open Sans"/>
                <a:cs typeface="Open Sans"/>
                <a:sym typeface="Open Sans"/>
              </a:defRPr>
            </a:pPr>
            <a:r>
              <a:t>What should you do?</a:t>
            </a:r>
            <a:endParaRPr sz="2200"/>
          </a:p>
          <a:p>
            <a:pPr defTabSz="731519">
              <a:lnSpc>
                <a:spcPct val="150000"/>
              </a:lnSpc>
              <a:spcBef>
                <a:spcPts val="1800"/>
              </a:spcBef>
              <a:defRPr b="1">
                <a:solidFill>
                  <a:srgbClr val="181717"/>
                </a:solidFill>
                <a:latin typeface="Open Sans"/>
                <a:ea typeface="Open Sans"/>
                <a:cs typeface="Open Sans"/>
                <a:sym typeface="Open Sans"/>
              </a:defRPr>
            </a:pPr>
            <a:r>
              <a:t>What would you do? </a:t>
            </a:r>
            <a:endParaRPr sz="2200"/>
          </a:p>
          <a:p>
            <a:pPr defTabSz="731519">
              <a:lnSpc>
                <a:spcPct val="150000"/>
              </a:lnSpc>
              <a:spcBef>
                <a:spcPts val="1800"/>
              </a:spcBef>
              <a:defRPr b="1">
                <a:solidFill>
                  <a:srgbClr val="181717"/>
                </a:solidFill>
                <a:latin typeface="Open Sans"/>
                <a:ea typeface="Open Sans"/>
                <a:cs typeface="Open Sans"/>
                <a:sym typeface="Open Sans"/>
              </a:defRPr>
            </a:pPr>
            <a:r>
              <a:t>Is this sexual harassment?</a:t>
            </a:r>
            <a:endParaRPr sz="2200"/>
          </a:p>
          <a:p>
            <a:pPr defTabSz="731519">
              <a:lnSpc>
                <a:spcPct val="150000"/>
              </a:lnSpc>
              <a:spcBef>
                <a:spcPts val="1800"/>
              </a:spcBef>
              <a:defRPr b="1">
                <a:solidFill>
                  <a:srgbClr val="181717"/>
                </a:solidFill>
                <a:latin typeface="Open Sans"/>
                <a:ea typeface="Open Sans"/>
                <a:cs typeface="Open Sans"/>
                <a:sym typeface="Open Sans"/>
              </a:defRPr>
            </a:pPr>
            <a:r>
              <a:t>Is this sexual assault?</a:t>
            </a:r>
            <a:endParaRPr sz="2200"/>
          </a:p>
          <a:p>
            <a:pPr defTabSz="731519">
              <a:lnSpc>
                <a:spcPct val="150000"/>
              </a:lnSpc>
              <a:spcBef>
                <a:spcPts val="1800"/>
              </a:spcBef>
              <a:defRPr b="1">
                <a:solidFill>
                  <a:srgbClr val="181717"/>
                </a:solidFill>
                <a:latin typeface="Open Sans"/>
                <a:ea typeface="Open Sans"/>
                <a:cs typeface="Open Sans"/>
                <a:sym typeface="Open Sans"/>
              </a:defRPr>
            </a:pPr>
            <a:r>
              <a:t>Was consent freely given?</a:t>
            </a:r>
            <a:endParaRPr sz="2200"/>
          </a:p>
          <a:p>
            <a:pPr defTabSz="731519">
              <a:lnSpc>
                <a:spcPct val="150000"/>
              </a:lnSpc>
              <a:spcBef>
                <a:spcPts val="1800"/>
              </a:spcBef>
              <a:defRPr b="1">
                <a:solidFill>
                  <a:srgbClr val="181717"/>
                </a:solidFill>
                <a:latin typeface="Open Sans"/>
                <a:ea typeface="Open Sans"/>
                <a:cs typeface="Open Sans"/>
                <a:sym typeface="Open Sans"/>
              </a:defRPr>
            </a:pPr>
            <a:r>
              <a:t>Would you intervene?</a:t>
            </a:r>
          </a:p>
        </p:txBody>
      </p:sp>
      <p:sp>
        <p:nvSpPr>
          <p:cNvPr id="371" name="Arrow: Chevron 15"/>
          <p:cNvSpPr/>
          <p:nvPr/>
        </p:nvSpPr>
        <p:spPr>
          <a:xfrm>
            <a:off x="5947107" y="2358083"/>
            <a:ext cx="385896" cy="385896"/>
          </a:xfrm>
          <a:prstGeom prst="chevron">
            <a:avLst>
              <a:gd name="adj" fmla="val 50000"/>
            </a:avLst>
          </a:prstGeom>
          <a:solidFill>
            <a:srgbClr val="F7B34C"/>
          </a:solidFill>
          <a:ln w="12700">
            <a:miter lim="400000"/>
          </a:ln>
        </p:spPr>
        <p:txBody>
          <a:bodyPr lIns="45718" tIns="45718" rIns="45718" bIns="45718" anchor="ctr"/>
          <a:lstStyle/>
          <a:p>
            <a:pPr algn="ctr">
              <a:defRPr>
                <a:latin typeface="Trebuchet MS"/>
                <a:ea typeface="Trebuchet MS"/>
                <a:cs typeface="Trebuchet MS"/>
                <a:sym typeface="Trebuchet MS"/>
              </a:defRPr>
            </a:pPr>
          </a:p>
        </p:txBody>
      </p:sp>
      <p:sp>
        <p:nvSpPr>
          <p:cNvPr id="372" name="Arrow: Chevron 16"/>
          <p:cNvSpPr/>
          <p:nvPr/>
        </p:nvSpPr>
        <p:spPr>
          <a:xfrm>
            <a:off x="5947107" y="3009357"/>
            <a:ext cx="385896" cy="385896"/>
          </a:xfrm>
          <a:prstGeom prst="chevron">
            <a:avLst>
              <a:gd name="adj" fmla="val 50000"/>
            </a:avLst>
          </a:prstGeom>
          <a:solidFill>
            <a:srgbClr val="F7B34C"/>
          </a:solidFill>
          <a:ln w="12700">
            <a:miter lim="400000"/>
          </a:ln>
        </p:spPr>
        <p:txBody>
          <a:bodyPr lIns="45718" tIns="45718" rIns="45718" bIns="45718" anchor="ctr"/>
          <a:lstStyle/>
          <a:p>
            <a:pPr algn="ctr">
              <a:defRPr>
                <a:latin typeface="Trebuchet MS"/>
                <a:ea typeface="Trebuchet MS"/>
                <a:cs typeface="Trebuchet MS"/>
                <a:sym typeface="Trebuchet MS"/>
              </a:defRPr>
            </a:pPr>
          </a:p>
        </p:txBody>
      </p:sp>
      <p:sp>
        <p:nvSpPr>
          <p:cNvPr id="373" name="Arrow: Chevron 17"/>
          <p:cNvSpPr/>
          <p:nvPr/>
        </p:nvSpPr>
        <p:spPr>
          <a:xfrm>
            <a:off x="5984054" y="3647930"/>
            <a:ext cx="385896" cy="385896"/>
          </a:xfrm>
          <a:prstGeom prst="chevron">
            <a:avLst>
              <a:gd name="adj" fmla="val 50000"/>
            </a:avLst>
          </a:prstGeom>
          <a:solidFill>
            <a:srgbClr val="F7B34C"/>
          </a:solidFill>
          <a:ln w="12700">
            <a:miter lim="400000"/>
          </a:ln>
        </p:spPr>
        <p:txBody>
          <a:bodyPr lIns="45718" tIns="45718" rIns="45718" bIns="45718" anchor="ctr"/>
          <a:lstStyle/>
          <a:p>
            <a:pPr algn="ctr">
              <a:defRPr>
                <a:latin typeface="Trebuchet MS"/>
                <a:ea typeface="Trebuchet MS"/>
                <a:cs typeface="Trebuchet MS"/>
                <a:sym typeface="Trebuchet MS"/>
              </a:defRPr>
            </a:pPr>
          </a:p>
        </p:txBody>
      </p:sp>
      <p:sp>
        <p:nvSpPr>
          <p:cNvPr id="374" name="Arrow: Chevron 18"/>
          <p:cNvSpPr/>
          <p:nvPr/>
        </p:nvSpPr>
        <p:spPr>
          <a:xfrm>
            <a:off x="5965580" y="4299205"/>
            <a:ext cx="385897" cy="385896"/>
          </a:xfrm>
          <a:prstGeom prst="chevron">
            <a:avLst>
              <a:gd name="adj" fmla="val 50000"/>
            </a:avLst>
          </a:prstGeom>
          <a:solidFill>
            <a:srgbClr val="F7B34C"/>
          </a:solidFill>
          <a:ln w="12700">
            <a:miter lim="400000"/>
          </a:ln>
        </p:spPr>
        <p:txBody>
          <a:bodyPr lIns="45718" tIns="45718" rIns="45718" bIns="45718" anchor="ctr"/>
          <a:lstStyle/>
          <a:p>
            <a:pPr algn="ctr">
              <a:defRPr>
                <a:latin typeface="Trebuchet MS"/>
                <a:ea typeface="Trebuchet MS"/>
                <a:cs typeface="Trebuchet MS"/>
                <a:sym typeface="Trebuchet MS"/>
              </a:defRPr>
            </a:pPr>
          </a:p>
        </p:txBody>
      </p:sp>
      <p:sp>
        <p:nvSpPr>
          <p:cNvPr id="375" name="Arrow: Chevron 19"/>
          <p:cNvSpPr/>
          <p:nvPr/>
        </p:nvSpPr>
        <p:spPr>
          <a:xfrm>
            <a:off x="5947107" y="4963178"/>
            <a:ext cx="385896" cy="385896"/>
          </a:xfrm>
          <a:prstGeom prst="chevron">
            <a:avLst>
              <a:gd name="adj" fmla="val 50000"/>
            </a:avLst>
          </a:prstGeom>
          <a:solidFill>
            <a:srgbClr val="F7B34C"/>
          </a:solidFill>
          <a:ln w="12700">
            <a:miter lim="400000"/>
          </a:ln>
        </p:spPr>
        <p:txBody>
          <a:bodyPr lIns="45718" tIns="45718" rIns="45718" bIns="45718" anchor="ctr"/>
          <a:lstStyle/>
          <a:p>
            <a:pPr algn="ctr">
              <a:defRPr>
                <a:latin typeface="Trebuchet MS"/>
                <a:ea typeface="Trebuchet MS"/>
                <a:cs typeface="Trebuchet MS"/>
                <a:sym typeface="Trebuchet MS"/>
              </a:defRPr>
            </a:pPr>
          </a:p>
        </p:txBody>
      </p:sp>
      <p:sp>
        <p:nvSpPr>
          <p:cNvPr id="376" name="Arrow: Chevron 20"/>
          <p:cNvSpPr/>
          <p:nvPr/>
        </p:nvSpPr>
        <p:spPr>
          <a:xfrm>
            <a:off x="5891688" y="5614453"/>
            <a:ext cx="385896" cy="385896"/>
          </a:xfrm>
          <a:prstGeom prst="chevron">
            <a:avLst>
              <a:gd name="adj" fmla="val 50000"/>
            </a:avLst>
          </a:prstGeom>
          <a:solidFill>
            <a:srgbClr val="F7B34C"/>
          </a:solidFill>
          <a:ln w="12700">
            <a:miter lim="400000"/>
          </a:ln>
        </p:spPr>
        <p:txBody>
          <a:bodyPr lIns="45718" tIns="45718" rIns="45718" bIns="45718" anchor="ctr"/>
          <a:lstStyle/>
          <a:p>
            <a:pPr algn="ctr">
              <a:defRPr>
                <a:latin typeface="Trebuchet MS"/>
                <a:ea typeface="Trebuchet MS"/>
                <a:cs typeface="Trebuchet MS"/>
                <a:sym typeface="Trebuchet MS"/>
              </a:defRPr>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3700" fill="hold"/>
                                        <p:tgtEl>
                                          <p:spTgt spid="365"/>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36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365"/>
                </p:tgtEl>
              </p:cMediaNode>
            </p:video>
            <p:seq concurrent="1" prevAc="none" nextAc="seek">
              <p:cTn id="12" evtFilter="cancelBubble" nodeType="interactiveSeq" restart="whenNotActive" fill="hold">
                <p:stCondLst>
                  <p:cond delay="0" evt="onClick">
                    <p:tgtEl>
                      <p:spTgt spid="365"/>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365"/>
                                        </p:tgtEl>
                                      </p:cBhvr>
                                    </p:cmd>
                                  </p:childTnLst>
                                </p:cTn>
                              </p:par>
                            </p:childTnLst>
                          </p:cTn>
                        </p:par>
                      </p:childTnLst>
                    </p:cTn>
                  </p:par>
                </p:childTnLst>
              </p:cTn>
              <p:nextCondLst>
                <p:cond delay="0" evt="onClick">
                  <p:tgtEl>
                    <p:spTgt spid="36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DON'T JUST STAND THERE!.002.png" descr="DON'T JUST STAND THERE!.002.pn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Title 4"/>
          <p:cNvSpPr txBox="1"/>
          <p:nvPr>
            <p:ph type="title"/>
          </p:nvPr>
        </p:nvSpPr>
        <p:spPr>
          <a:xfrm>
            <a:off x="590358" y="315921"/>
            <a:ext cx="8596670" cy="592946"/>
          </a:xfrm>
          <a:prstGeom prst="rect">
            <a:avLst/>
          </a:prstGeom>
        </p:spPr>
        <p:txBody>
          <a:bodyPr/>
          <a:lstStyle>
            <a:lvl1pPr>
              <a:defRPr sz="3200"/>
            </a:lvl1pPr>
          </a:lstStyle>
          <a:p>
            <a:pPr/>
            <a:r>
              <a:t> Check Points </a:t>
            </a:r>
          </a:p>
        </p:txBody>
      </p:sp>
      <p:sp>
        <p:nvSpPr>
          <p:cNvPr id="381" name="Slide Number Placeholder 3"/>
          <p:cNvSpPr txBox="1"/>
          <p:nvPr>
            <p:ph type="sldNum" sz="quarter" idx="4294967295"/>
          </p:nvPr>
        </p:nvSpPr>
        <p:spPr>
          <a:xfrm>
            <a:off x="11345377" y="6394086"/>
            <a:ext cx="358412" cy="3708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90" name="Group 52226"/>
          <p:cNvGrpSpPr/>
          <p:nvPr/>
        </p:nvGrpSpPr>
        <p:grpSpPr>
          <a:xfrm>
            <a:off x="710742" y="816502"/>
            <a:ext cx="4757649" cy="5624765"/>
            <a:chOff x="0" y="0"/>
            <a:chExt cx="4757647" cy="5624764"/>
          </a:xfrm>
        </p:grpSpPr>
        <p:pic>
          <p:nvPicPr>
            <p:cNvPr id="382" name="Picture 6" descr="Picture 6"/>
            <p:cNvPicPr>
              <a:picLocks noChangeAspect="1"/>
            </p:cNvPicPr>
            <p:nvPr/>
          </p:nvPicPr>
          <p:blipFill>
            <a:blip r:embed="rId2">
              <a:extLst/>
            </a:blip>
            <a:srcRect l="16608" t="0" r="9486" b="0"/>
            <a:stretch>
              <a:fillRect/>
            </a:stretch>
          </p:blipFill>
          <p:spPr>
            <a:xfrm>
              <a:off x="305255" y="0"/>
              <a:ext cx="1448864" cy="1960419"/>
            </a:xfrm>
            <a:prstGeom prst="rect">
              <a:avLst/>
            </a:prstGeom>
            <a:ln w="12700" cap="flat">
              <a:noFill/>
              <a:miter lim="400000"/>
            </a:ln>
            <a:effectLst/>
          </p:spPr>
        </p:pic>
        <p:sp>
          <p:nvSpPr>
            <p:cNvPr id="383" name="Content Placeholder 4"/>
            <p:cNvSpPr txBox="1"/>
            <p:nvPr/>
          </p:nvSpPr>
          <p:spPr>
            <a:xfrm>
              <a:off x="532937" y="2053526"/>
              <a:ext cx="4224711" cy="3571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defTabSz="731519">
                <a:spcBef>
                  <a:spcPts val="2400"/>
                </a:spcBef>
                <a:defRPr>
                  <a:solidFill>
                    <a:srgbClr val="181818"/>
                  </a:solidFill>
                  <a:latin typeface="Open Sans"/>
                  <a:ea typeface="Open Sans"/>
                  <a:cs typeface="Open Sans"/>
                  <a:sym typeface="Open Sans"/>
                </a:defRPr>
              </a:pPr>
              <a:r>
                <a:t>Being afraid to say no is </a:t>
              </a:r>
              <a:r>
                <a:rPr b="1">
                  <a:solidFill>
                    <a:srgbClr val="C00000"/>
                  </a:solidFill>
                </a:rPr>
                <a:t>not consent.</a:t>
              </a:r>
              <a:endParaRPr sz="2200"/>
            </a:p>
            <a:p>
              <a:pPr defTabSz="731519">
                <a:spcBef>
                  <a:spcPts val="2400"/>
                </a:spcBef>
                <a:defRPr>
                  <a:solidFill>
                    <a:srgbClr val="181818"/>
                  </a:solidFill>
                  <a:latin typeface="Open Sans"/>
                  <a:ea typeface="Open Sans"/>
                  <a:cs typeface="Open Sans"/>
                  <a:sym typeface="Open Sans"/>
                </a:defRPr>
              </a:pPr>
              <a:r>
                <a:t>Making out is </a:t>
              </a:r>
              <a:r>
                <a:rPr b="1">
                  <a:solidFill>
                    <a:srgbClr val="C00000"/>
                  </a:solidFill>
                </a:rPr>
                <a:t>not consent.</a:t>
              </a:r>
              <a:endParaRPr sz="2200"/>
            </a:p>
            <a:p>
              <a:pPr defTabSz="731519">
                <a:spcBef>
                  <a:spcPts val="2400"/>
                </a:spcBef>
                <a:defRPr>
                  <a:solidFill>
                    <a:srgbClr val="181818"/>
                  </a:solidFill>
                  <a:latin typeface="Open Sans"/>
                  <a:ea typeface="Open Sans"/>
                  <a:cs typeface="Open Sans"/>
                  <a:sym typeface="Open Sans"/>
                </a:defRPr>
              </a:pPr>
              <a:r>
                <a:t>Going into a bedroom is </a:t>
              </a:r>
              <a:r>
                <a:rPr b="1">
                  <a:solidFill>
                    <a:srgbClr val="C00000"/>
                  </a:solidFill>
                </a:rPr>
                <a:t>not consent.</a:t>
              </a:r>
              <a:endParaRPr sz="2200"/>
            </a:p>
            <a:p>
              <a:pPr defTabSz="731519">
                <a:spcBef>
                  <a:spcPts val="2400"/>
                </a:spcBef>
                <a:defRPr>
                  <a:solidFill>
                    <a:srgbClr val="181818"/>
                  </a:solidFill>
                  <a:latin typeface="Open Sans"/>
                  <a:ea typeface="Open Sans"/>
                  <a:cs typeface="Open Sans"/>
                  <a:sym typeface="Open Sans"/>
                </a:defRPr>
              </a:pPr>
              <a:r>
                <a:t>“Maybe” is </a:t>
              </a:r>
              <a:r>
                <a:rPr b="1">
                  <a:solidFill>
                    <a:srgbClr val="C00000"/>
                  </a:solidFill>
                </a:rPr>
                <a:t>not consent.</a:t>
              </a:r>
              <a:endParaRPr sz="2200"/>
            </a:p>
            <a:p>
              <a:pPr defTabSz="731519">
                <a:spcBef>
                  <a:spcPts val="2400"/>
                </a:spcBef>
                <a:defRPr b="1">
                  <a:solidFill>
                    <a:srgbClr val="C00000"/>
                  </a:solidFill>
                  <a:latin typeface="Open Sans"/>
                  <a:ea typeface="Open Sans"/>
                  <a:cs typeface="Open Sans"/>
                  <a:sym typeface="Open Sans"/>
                </a:defRPr>
              </a:pPr>
              <a:r>
                <a:t>“No” is not consent.</a:t>
              </a:r>
              <a:endParaRPr sz="2200"/>
            </a:p>
            <a:p>
              <a:pPr defTabSz="731519">
                <a:spcBef>
                  <a:spcPts val="2400"/>
                </a:spcBef>
                <a:defRPr>
                  <a:solidFill>
                    <a:srgbClr val="181818"/>
                  </a:solidFill>
                  <a:latin typeface="Open Sans"/>
                  <a:ea typeface="Open Sans"/>
                  <a:cs typeface="Open Sans"/>
                  <a:sym typeface="Open Sans"/>
                </a:defRPr>
              </a:pPr>
              <a:r>
                <a:t>Sexual activity without consent </a:t>
              </a:r>
              <a:r>
                <a:rPr b="1">
                  <a:solidFill>
                    <a:srgbClr val="C00000"/>
                  </a:solidFill>
                </a:rPr>
                <a:t>is sexual assault.</a:t>
              </a:r>
            </a:p>
          </p:txBody>
        </p:sp>
        <p:sp>
          <p:nvSpPr>
            <p:cNvPr id="384" name="Freeform: Shape 11"/>
            <p:cNvSpPr/>
            <p:nvPr/>
          </p:nvSpPr>
          <p:spPr>
            <a:xfrm>
              <a:off x="0" y="2069177"/>
              <a:ext cx="401280" cy="401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lnTo>
                    <a:pt x="0" y="0"/>
                  </a:lnTo>
                  <a:close/>
                  <a:moveTo>
                    <a:pt x="8506" y="12370"/>
                  </a:moveTo>
                  <a:lnTo>
                    <a:pt x="16395" y="4508"/>
                  </a:lnTo>
                  <a:lnTo>
                    <a:pt x="18756" y="6842"/>
                  </a:lnTo>
                  <a:lnTo>
                    <a:pt x="8506" y="17092"/>
                  </a:lnTo>
                  <a:lnTo>
                    <a:pt x="2844" y="11404"/>
                  </a:lnTo>
                  <a:lnTo>
                    <a:pt x="5205" y="9069"/>
                  </a:lnTo>
                  <a:lnTo>
                    <a:pt x="8506" y="12370"/>
                  </a:lnTo>
                  <a:close/>
                </a:path>
              </a:pathLst>
            </a:custGeom>
            <a:solidFill>
              <a:srgbClr val="FF0000"/>
            </a:solidFill>
            <a:ln w="12700" cap="flat">
              <a:noFill/>
              <a:miter lim="400000"/>
            </a:ln>
            <a:effectLst/>
          </p:spPr>
          <p:txBody>
            <a:bodyPr wrap="square" lIns="45718" tIns="45718" rIns="45718" bIns="45718" numCol="1" anchor="ctr">
              <a:noAutofit/>
            </a:bodyPr>
            <a:lstStyle/>
            <a:p>
              <a:pPr>
                <a:defRPr>
                  <a:latin typeface="Trebuchet MS"/>
                  <a:ea typeface="Trebuchet MS"/>
                  <a:cs typeface="Trebuchet MS"/>
                  <a:sym typeface="Trebuchet MS"/>
                </a:defRPr>
              </a:pPr>
            </a:p>
          </p:txBody>
        </p:sp>
        <p:sp>
          <p:nvSpPr>
            <p:cNvPr id="385" name="Freeform: Shape 13"/>
            <p:cNvSpPr/>
            <p:nvPr/>
          </p:nvSpPr>
          <p:spPr>
            <a:xfrm>
              <a:off x="0" y="2647558"/>
              <a:ext cx="401280" cy="401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lnTo>
                    <a:pt x="0" y="0"/>
                  </a:lnTo>
                  <a:close/>
                  <a:moveTo>
                    <a:pt x="8506" y="12370"/>
                  </a:moveTo>
                  <a:lnTo>
                    <a:pt x="16395" y="4508"/>
                  </a:lnTo>
                  <a:lnTo>
                    <a:pt x="18756" y="6842"/>
                  </a:lnTo>
                  <a:lnTo>
                    <a:pt x="8506" y="17092"/>
                  </a:lnTo>
                  <a:lnTo>
                    <a:pt x="2844" y="11404"/>
                  </a:lnTo>
                  <a:lnTo>
                    <a:pt x="5205" y="9069"/>
                  </a:lnTo>
                  <a:lnTo>
                    <a:pt x="8506" y="12370"/>
                  </a:lnTo>
                  <a:close/>
                </a:path>
              </a:pathLst>
            </a:custGeom>
            <a:solidFill>
              <a:srgbClr val="FF0000"/>
            </a:solidFill>
            <a:ln w="12700" cap="flat">
              <a:noFill/>
              <a:miter lim="400000"/>
            </a:ln>
            <a:effectLst/>
          </p:spPr>
          <p:txBody>
            <a:bodyPr wrap="square" lIns="45718" tIns="45718" rIns="45718" bIns="45718" numCol="1" anchor="ctr">
              <a:noAutofit/>
            </a:bodyPr>
            <a:lstStyle/>
            <a:p>
              <a:pPr>
                <a:defRPr>
                  <a:latin typeface="Trebuchet MS"/>
                  <a:ea typeface="Trebuchet MS"/>
                  <a:cs typeface="Trebuchet MS"/>
                  <a:sym typeface="Trebuchet MS"/>
                </a:defRPr>
              </a:pPr>
            </a:p>
          </p:txBody>
        </p:sp>
        <p:sp>
          <p:nvSpPr>
            <p:cNvPr id="386" name="Freeform: Shape 15"/>
            <p:cNvSpPr/>
            <p:nvPr/>
          </p:nvSpPr>
          <p:spPr>
            <a:xfrm>
              <a:off x="0" y="3225939"/>
              <a:ext cx="401280" cy="401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lnTo>
                    <a:pt x="0" y="0"/>
                  </a:lnTo>
                  <a:close/>
                  <a:moveTo>
                    <a:pt x="8506" y="12370"/>
                  </a:moveTo>
                  <a:lnTo>
                    <a:pt x="16395" y="4508"/>
                  </a:lnTo>
                  <a:lnTo>
                    <a:pt x="18756" y="6842"/>
                  </a:lnTo>
                  <a:lnTo>
                    <a:pt x="8506" y="17092"/>
                  </a:lnTo>
                  <a:lnTo>
                    <a:pt x="2844" y="11404"/>
                  </a:lnTo>
                  <a:lnTo>
                    <a:pt x="5205" y="9069"/>
                  </a:lnTo>
                  <a:lnTo>
                    <a:pt x="8506" y="12370"/>
                  </a:lnTo>
                  <a:close/>
                </a:path>
              </a:pathLst>
            </a:custGeom>
            <a:solidFill>
              <a:srgbClr val="FF0000"/>
            </a:solidFill>
            <a:ln w="12700" cap="flat">
              <a:noFill/>
              <a:miter lim="400000"/>
            </a:ln>
            <a:effectLst/>
          </p:spPr>
          <p:txBody>
            <a:bodyPr wrap="square" lIns="45718" tIns="45718" rIns="45718" bIns="45718" numCol="1" anchor="ctr">
              <a:noAutofit/>
            </a:bodyPr>
            <a:lstStyle/>
            <a:p>
              <a:pPr>
                <a:defRPr>
                  <a:latin typeface="Trebuchet MS"/>
                  <a:ea typeface="Trebuchet MS"/>
                  <a:cs typeface="Trebuchet MS"/>
                  <a:sym typeface="Trebuchet MS"/>
                </a:defRPr>
              </a:pPr>
            </a:p>
          </p:txBody>
        </p:sp>
        <p:sp>
          <p:nvSpPr>
            <p:cNvPr id="387" name="Freeform: Shape 17"/>
            <p:cNvSpPr/>
            <p:nvPr/>
          </p:nvSpPr>
          <p:spPr>
            <a:xfrm>
              <a:off x="0" y="3804321"/>
              <a:ext cx="401280" cy="401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lnTo>
                    <a:pt x="0" y="0"/>
                  </a:lnTo>
                  <a:close/>
                  <a:moveTo>
                    <a:pt x="8506" y="12370"/>
                  </a:moveTo>
                  <a:lnTo>
                    <a:pt x="16395" y="4508"/>
                  </a:lnTo>
                  <a:lnTo>
                    <a:pt x="18756" y="6842"/>
                  </a:lnTo>
                  <a:lnTo>
                    <a:pt x="8506" y="17092"/>
                  </a:lnTo>
                  <a:lnTo>
                    <a:pt x="2844" y="11404"/>
                  </a:lnTo>
                  <a:lnTo>
                    <a:pt x="5205" y="9069"/>
                  </a:lnTo>
                  <a:lnTo>
                    <a:pt x="8506" y="12370"/>
                  </a:lnTo>
                  <a:close/>
                </a:path>
              </a:pathLst>
            </a:custGeom>
            <a:solidFill>
              <a:srgbClr val="FF0000"/>
            </a:solidFill>
            <a:ln w="12700" cap="flat">
              <a:noFill/>
              <a:miter lim="400000"/>
            </a:ln>
            <a:effectLst/>
          </p:spPr>
          <p:txBody>
            <a:bodyPr wrap="square" lIns="45718" tIns="45718" rIns="45718" bIns="45718" numCol="1" anchor="ctr">
              <a:noAutofit/>
            </a:bodyPr>
            <a:lstStyle/>
            <a:p>
              <a:pPr>
                <a:defRPr>
                  <a:latin typeface="Trebuchet MS"/>
                  <a:ea typeface="Trebuchet MS"/>
                  <a:cs typeface="Trebuchet MS"/>
                  <a:sym typeface="Trebuchet MS"/>
                </a:defRPr>
              </a:pPr>
            </a:p>
          </p:txBody>
        </p:sp>
        <p:sp>
          <p:nvSpPr>
            <p:cNvPr id="388" name="Freeform: Shape 19"/>
            <p:cNvSpPr/>
            <p:nvPr/>
          </p:nvSpPr>
          <p:spPr>
            <a:xfrm>
              <a:off x="0" y="4382702"/>
              <a:ext cx="401280" cy="401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lnTo>
                    <a:pt x="0" y="0"/>
                  </a:lnTo>
                  <a:close/>
                  <a:moveTo>
                    <a:pt x="8506" y="12370"/>
                  </a:moveTo>
                  <a:lnTo>
                    <a:pt x="16395" y="4508"/>
                  </a:lnTo>
                  <a:lnTo>
                    <a:pt x="18756" y="6842"/>
                  </a:lnTo>
                  <a:lnTo>
                    <a:pt x="8506" y="17092"/>
                  </a:lnTo>
                  <a:lnTo>
                    <a:pt x="2844" y="11404"/>
                  </a:lnTo>
                  <a:lnTo>
                    <a:pt x="5205" y="9069"/>
                  </a:lnTo>
                  <a:lnTo>
                    <a:pt x="8506" y="12370"/>
                  </a:lnTo>
                  <a:close/>
                </a:path>
              </a:pathLst>
            </a:custGeom>
            <a:solidFill>
              <a:srgbClr val="FF0000"/>
            </a:solidFill>
            <a:ln w="12700" cap="flat">
              <a:noFill/>
              <a:miter lim="400000"/>
            </a:ln>
            <a:effectLst/>
          </p:spPr>
          <p:txBody>
            <a:bodyPr wrap="square" lIns="45718" tIns="45718" rIns="45718" bIns="45718" numCol="1" anchor="ctr">
              <a:noAutofit/>
            </a:bodyPr>
            <a:lstStyle/>
            <a:p>
              <a:pPr>
                <a:defRPr>
                  <a:latin typeface="Trebuchet MS"/>
                  <a:ea typeface="Trebuchet MS"/>
                  <a:cs typeface="Trebuchet MS"/>
                  <a:sym typeface="Trebuchet MS"/>
                </a:defRPr>
              </a:pPr>
            </a:p>
          </p:txBody>
        </p:sp>
        <p:sp>
          <p:nvSpPr>
            <p:cNvPr id="389" name="Freeform: Shape 21"/>
            <p:cNvSpPr/>
            <p:nvPr/>
          </p:nvSpPr>
          <p:spPr>
            <a:xfrm>
              <a:off x="0" y="4961083"/>
              <a:ext cx="401280" cy="401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lnTo>
                    <a:pt x="0" y="0"/>
                  </a:lnTo>
                  <a:close/>
                  <a:moveTo>
                    <a:pt x="8506" y="12370"/>
                  </a:moveTo>
                  <a:lnTo>
                    <a:pt x="16395" y="4508"/>
                  </a:lnTo>
                  <a:lnTo>
                    <a:pt x="18756" y="6842"/>
                  </a:lnTo>
                  <a:lnTo>
                    <a:pt x="8506" y="17092"/>
                  </a:lnTo>
                  <a:lnTo>
                    <a:pt x="2844" y="11404"/>
                  </a:lnTo>
                  <a:lnTo>
                    <a:pt x="5205" y="9069"/>
                  </a:lnTo>
                  <a:lnTo>
                    <a:pt x="8506" y="12370"/>
                  </a:lnTo>
                  <a:close/>
                </a:path>
              </a:pathLst>
            </a:custGeom>
            <a:solidFill>
              <a:srgbClr val="FF0000"/>
            </a:solidFill>
            <a:ln w="12700" cap="flat">
              <a:noFill/>
              <a:miter lim="400000"/>
            </a:ln>
            <a:effectLst/>
          </p:spPr>
          <p:txBody>
            <a:bodyPr wrap="square" lIns="45718" tIns="45718" rIns="45718" bIns="45718" numCol="1" anchor="ctr">
              <a:noAutofit/>
            </a:bodyPr>
            <a:lstStyle/>
            <a:p>
              <a:pPr>
                <a:defRPr>
                  <a:latin typeface="Trebuchet MS"/>
                  <a:ea typeface="Trebuchet MS"/>
                  <a:cs typeface="Trebuchet MS"/>
                  <a:sym typeface="Trebuchet MS"/>
                </a:defRPr>
              </a:pPr>
            </a:p>
          </p:txBody>
        </p:sp>
      </p:grpSp>
      <p:pic>
        <p:nvPicPr>
          <p:cNvPr id="391" name="Picture 8" descr="Picture 8"/>
          <p:cNvPicPr>
            <a:picLocks noChangeAspect="1"/>
          </p:cNvPicPr>
          <p:nvPr/>
        </p:nvPicPr>
        <p:blipFill>
          <a:blip r:embed="rId3">
            <a:extLst/>
          </a:blip>
          <a:srcRect l="15151" t="0" r="13383" b="0"/>
          <a:stretch>
            <a:fillRect/>
          </a:stretch>
        </p:blipFill>
        <p:spPr>
          <a:xfrm>
            <a:off x="5933754" y="816502"/>
            <a:ext cx="1448863" cy="2027385"/>
          </a:xfrm>
          <a:prstGeom prst="rect">
            <a:avLst/>
          </a:prstGeom>
          <a:ln w="12700">
            <a:miter lim="400000"/>
          </a:ln>
        </p:spPr>
      </p:pic>
      <p:sp>
        <p:nvSpPr>
          <p:cNvPr id="392" name="Freeform: Shape 23"/>
          <p:cNvSpPr/>
          <p:nvPr/>
        </p:nvSpPr>
        <p:spPr>
          <a:xfrm>
            <a:off x="5977563" y="2998268"/>
            <a:ext cx="401281" cy="401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lnTo>
                  <a:pt x="0" y="0"/>
                </a:lnTo>
                <a:close/>
                <a:moveTo>
                  <a:pt x="8506" y="12370"/>
                </a:moveTo>
                <a:lnTo>
                  <a:pt x="16395" y="4508"/>
                </a:lnTo>
                <a:lnTo>
                  <a:pt x="18756" y="6842"/>
                </a:lnTo>
                <a:lnTo>
                  <a:pt x="8506" y="17092"/>
                </a:lnTo>
                <a:lnTo>
                  <a:pt x="2844" y="11404"/>
                </a:lnTo>
                <a:lnTo>
                  <a:pt x="5205" y="9069"/>
                </a:lnTo>
                <a:lnTo>
                  <a:pt x="8506" y="12370"/>
                </a:lnTo>
                <a:close/>
              </a:path>
            </a:pathLst>
          </a:custGeom>
          <a:solidFill>
            <a:srgbClr val="5F8644"/>
          </a:solidFill>
          <a:ln w="12700">
            <a:miter lim="400000"/>
          </a:ln>
        </p:spPr>
        <p:txBody>
          <a:bodyPr lIns="45718" tIns="45718" rIns="45718" bIns="45718" anchor="ctr"/>
          <a:lstStyle/>
          <a:p>
            <a:pPr>
              <a:defRPr>
                <a:latin typeface="Trebuchet MS"/>
                <a:ea typeface="Trebuchet MS"/>
                <a:cs typeface="Trebuchet MS"/>
                <a:sym typeface="Trebuchet MS"/>
              </a:defRPr>
            </a:pPr>
          </a:p>
        </p:txBody>
      </p:sp>
      <p:sp>
        <p:nvSpPr>
          <p:cNvPr id="393" name="Freeform: Shape 25"/>
          <p:cNvSpPr/>
          <p:nvPr/>
        </p:nvSpPr>
        <p:spPr>
          <a:xfrm>
            <a:off x="5977563" y="3951723"/>
            <a:ext cx="401281" cy="401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lnTo>
                  <a:pt x="0" y="0"/>
                </a:lnTo>
                <a:close/>
                <a:moveTo>
                  <a:pt x="8506" y="12370"/>
                </a:moveTo>
                <a:lnTo>
                  <a:pt x="16395" y="4508"/>
                </a:lnTo>
                <a:lnTo>
                  <a:pt x="18756" y="6842"/>
                </a:lnTo>
                <a:lnTo>
                  <a:pt x="8506" y="17092"/>
                </a:lnTo>
                <a:lnTo>
                  <a:pt x="2844" y="11404"/>
                </a:lnTo>
                <a:lnTo>
                  <a:pt x="5205" y="9069"/>
                </a:lnTo>
                <a:lnTo>
                  <a:pt x="8506" y="12370"/>
                </a:lnTo>
                <a:close/>
              </a:path>
            </a:pathLst>
          </a:custGeom>
          <a:solidFill>
            <a:srgbClr val="5F8644"/>
          </a:solidFill>
          <a:ln w="12700">
            <a:miter lim="400000"/>
          </a:ln>
        </p:spPr>
        <p:txBody>
          <a:bodyPr lIns="45718" tIns="45718" rIns="45718" bIns="45718" anchor="ctr"/>
          <a:lstStyle/>
          <a:p>
            <a:pPr>
              <a:defRPr>
                <a:latin typeface="Trebuchet MS"/>
                <a:ea typeface="Trebuchet MS"/>
                <a:cs typeface="Trebuchet MS"/>
                <a:sym typeface="Trebuchet MS"/>
              </a:defRPr>
            </a:pPr>
          </a:p>
        </p:txBody>
      </p:sp>
      <p:sp>
        <p:nvSpPr>
          <p:cNvPr id="394" name="Freeform: Shape 27"/>
          <p:cNvSpPr/>
          <p:nvPr/>
        </p:nvSpPr>
        <p:spPr>
          <a:xfrm>
            <a:off x="5977563" y="4522528"/>
            <a:ext cx="401281" cy="401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lnTo>
                  <a:pt x="0" y="0"/>
                </a:lnTo>
                <a:close/>
                <a:moveTo>
                  <a:pt x="8506" y="12370"/>
                </a:moveTo>
                <a:lnTo>
                  <a:pt x="16395" y="4508"/>
                </a:lnTo>
                <a:lnTo>
                  <a:pt x="18756" y="6842"/>
                </a:lnTo>
                <a:lnTo>
                  <a:pt x="8506" y="17092"/>
                </a:lnTo>
                <a:lnTo>
                  <a:pt x="2844" y="11404"/>
                </a:lnTo>
                <a:lnTo>
                  <a:pt x="5205" y="9069"/>
                </a:lnTo>
                <a:lnTo>
                  <a:pt x="8506" y="12370"/>
                </a:lnTo>
                <a:close/>
              </a:path>
            </a:pathLst>
          </a:custGeom>
          <a:solidFill>
            <a:srgbClr val="5F8644"/>
          </a:solidFill>
          <a:ln w="12700">
            <a:miter lim="400000"/>
          </a:ln>
        </p:spPr>
        <p:txBody>
          <a:bodyPr lIns="45718" tIns="45718" rIns="45718" bIns="45718" anchor="ctr"/>
          <a:lstStyle/>
          <a:p>
            <a:pPr>
              <a:defRPr>
                <a:latin typeface="Trebuchet MS"/>
                <a:ea typeface="Trebuchet MS"/>
                <a:cs typeface="Trebuchet MS"/>
                <a:sym typeface="Trebuchet MS"/>
              </a:defRPr>
            </a:pPr>
          </a:p>
        </p:txBody>
      </p:sp>
      <p:sp>
        <p:nvSpPr>
          <p:cNvPr id="395" name="TextBox 32"/>
          <p:cNvSpPr txBox="1"/>
          <p:nvPr/>
        </p:nvSpPr>
        <p:spPr>
          <a:xfrm>
            <a:off x="6510501" y="2872820"/>
            <a:ext cx="3496889" cy="2034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2400"/>
              </a:spcBef>
              <a:defRPr>
                <a:solidFill>
                  <a:srgbClr val="181818"/>
                </a:solidFill>
                <a:latin typeface="Trebuchet MS"/>
                <a:ea typeface="Trebuchet MS"/>
                <a:cs typeface="Trebuchet MS"/>
                <a:sym typeface="Trebuchet MS"/>
              </a:defRPr>
            </a:pPr>
            <a:r>
              <a:t>Consent is a </a:t>
            </a:r>
            <a:r>
              <a:rPr b="1">
                <a:solidFill>
                  <a:srgbClr val="5F8644"/>
                </a:solidFill>
              </a:rPr>
              <a:t>voluntary</a:t>
            </a:r>
            <a:r>
              <a:rPr>
                <a:solidFill>
                  <a:srgbClr val="5F8644"/>
                </a:solidFill>
              </a:rPr>
              <a:t>, </a:t>
            </a:r>
            <a:r>
              <a:t>conscious and mutual agreement to engage in sexual activity.</a:t>
            </a:r>
          </a:p>
          <a:p>
            <a:pPr>
              <a:spcBef>
                <a:spcPts val="2400"/>
              </a:spcBef>
              <a:defRPr>
                <a:solidFill>
                  <a:srgbClr val="181818"/>
                </a:solidFill>
                <a:latin typeface="Trebuchet MS"/>
                <a:ea typeface="Trebuchet MS"/>
                <a:cs typeface="Trebuchet MS"/>
                <a:sym typeface="Trebuchet MS"/>
              </a:defRPr>
            </a:pPr>
            <a:r>
              <a:t>Only </a:t>
            </a:r>
            <a:r>
              <a:rPr b="1">
                <a:solidFill>
                  <a:srgbClr val="5F8644"/>
                </a:solidFill>
              </a:rPr>
              <a:t>“Yes”</a:t>
            </a:r>
            <a:r>
              <a:rPr>
                <a:solidFill>
                  <a:srgbClr val="5F8644"/>
                </a:solidFill>
              </a:rPr>
              <a:t> </a:t>
            </a:r>
            <a:r>
              <a:t>is consent.</a:t>
            </a:r>
          </a:p>
          <a:p>
            <a:pPr>
              <a:lnSpc>
                <a:spcPct val="110000"/>
              </a:lnSpc>
              <a:spcBef>
                <a:spcPts val="2400"/>
              </a:spcBef>
              <a:defRPr>
                <a:solidFill>
                  <a:srgbClr val="5F8644"/>
                </a:solidFill>
                <a:latin typeface="Trebuchet MS"/>
                <a:ea typeface="Trebuchet MS"/>
                <a:cs typeface="Trebuchet MS"/>
                <a:sym typeface="Trebuchet MS"/>
              </a:defRPr>
            </a:pPr>
            <a:r>
              <a:t> </a:t>
            </a:r>
            <a:r>
              <a:rPr b="1"/>
              <a:t>Constant, Continuous Consent</a:t>
            </a:r>
          </a:p>
        </p:txBody>
      </p:sp>
      <p:sp>
        <p:nvSpPr>
          <p:cNvPr id="396" name="© 2022 Interactive Advocacy"/>
          <p:cNvSpPr txBox="1"/>
          <p:nvPr/>
        </p:nvSpPr>
        <p:spPr>
          <a:xfrm>
            <a:off x="9368666" y="6438537"/>
            <a:ext cx="1876788" cy="2565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100">
                <a:latin typeface="+mn-lt"/>
                <a:ea typeface="+mn-ea"/>
                <a:cs typeface="+mn-cs"/>
                <a:sym typeface="Helvetica"/>
              </a:defRPr>
            </a:lvl1pPr>
          </a:lstStyle>
          <a:p>
            <a:pPr/>
            <a:r>
              <a:t>© 2022 Interactive Advocacy</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8" name="31.001.jpeg" descr="31.001.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2" name="DON'T JUST STAND THERE!3.003.jpeg" descr="DON'T JUST STAND THERE!3.003.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Title 2"/>
          <p:cNvSpPr txBox="1"/>
          <p:nvPr>
            <p:ph type="title"/>
          </p:nvPr>
        </p:nvSpPr>
        <p:spPr>
          <a:xfrm>
            <a:off x="590358" y="315921"/>
            <a:ext cx="8596670" cy="592946"/>
          </a:xfrm>
          <a:prstGeom prst="rect">
            <a:avLst/>
          </a:prstGeom>
        </p:spPr>
        <p:txBody>
          <a:bodyPr/>
          <a:lstStyle>
            <a:lvl1pPr>
              <a:defRPr sz="3200"/>
            </a:lvl1pPr>
          </a:lstStyle>
          <a:p>
            <a:pPr/>
            <a:r>
              <a:t>HOT TOPIC: Training Activity</a:t>
            </a:r>
          </a:p>
        </p:txBody>
      </p:sp>
      <p:sp>
        <p:nvSpPr>
          <p:cNvPr id="405" name="Slide Number Placeholder 1"/>
          <p:cNvSpPr txBox="1"/>
          <p:nvPr>
            <p:ph type="sldNum" sz="quarter" idx="4294967295"/>
          </p:nvPr>
        </p:nvSpPr>
        <p:spPr>
          <a:xfrm>
            <a:off x="11345377" y="6394086"/>
            <a:ext cx="358412" cy="3708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08" name="Group 5"/>
          <p:cNvGrpSpPr/>
          <p:nvPr/>
        </p:nvGrpSpPr>
        <p:grpSpPr>
          <a:xfrm>
            <a:off x="4888690" y="1306499"/>
            <a:ext cx="924202" cy="765557"/>
            <a:chOff x="-1" y="0"/>
            <a:chExt cx="924200" cy="765556"/>
          </a:xfrm>
        </p:grpSpPr>
        <p:sp>
          <p:nvSpPr>
            <p:cNvPr id="406" name="Freeform: Shape 6"/>
            <p:cNvSpPr/>
            <p:nvPr/>
          </p:nvSpPr>
          <p:spPr>
            <a:xfrm>
              <a:off x="574734" y="144441"/>
              <a:ext cx="349466" cy="462302"/>
            </a:xfrm>
            <a:custGeom>
              <a:avLst/>
              <a:gdLst/>
              <a:ahLst/>
              <a:cxnLst>
                <a:cxn ang="0">
                  <a:pos x="wd2" y="hd2"/>
                </a:cxn>
                <a:cxn ang="5400000">
                  <a:pos x="wd2" y="hd2"/>
                </a:cxn>
                <a:cxn ang="10800000">
                  <a:pos x="wd2" y="hd2"/>
                </a:cxn>
                <a:cxn ang="16200000">
                  <a:pos x="wd2" y="hd2"/>
                </a:cxn>
              </a:cxnLst>
              <a:rect l="0" t="0" r="r" b="b"/>
              <a:pathLst>
                <a:path w="21016" h="21507" fill="norm" stroke="1" extrusionOk="0">
                  <a:moveTo>
                    <a:pt x="19492" y="440"/>
                  </a:moveTo>
                  <a:cubicBezTo>
                    <a:pt x="18924" y="150"/>
                    <a:pt x="18259" y="-3"/>
                    <a:pt x="17579" y="0"/>
                  </a:cubicBezTo>
                  <a:cubicBezTo>
                    <a:pt x="16362" y="14"/>
                    <a:pt x="15217" y="443"/>
                    <a:pt x="14449" y="1172"/>
                  </a:cubicBezTo>
                  <a:lnTo>
                    <a:pt x="1561" y="13023"/>
                  </a:lnTo>
                  <a:cubicBezTo>
                    <a:pt x="1539" y="13043"/>
                    <a:pt x="1518" y="13064"/>
                    <a:pt x="1498" y="13085"/>
                  </a:cubicBezTo>
                  <a:cubicBezTo>
                    <a:pt x="461" y="14128"/>
                    <a:pt x="20" y="15453"/>
                    <a:pt x="278" y="16754"/>
                  </a:cubicBezTo>
                  <a:cubicBezTo>
                    <a:pt x="445" y="17537"/>
                    <a:pt x="923" y="18260"/>
                    <a:pt x="1647" y="18823"/>
                  </a:cubicBezTo>
                  <a:lnTo>
                    <a:pt x="163" y="20442"/>
                  </a:lnTo>
                  <a:cubicBezTo>
                    <a:pt x="-117" y="20744"/>
                    <a:pt x="-28" y="21164"/>
                    <a:pt x="361" y="21380"/>
                  </a:cubicBezTo>
                  <a:cubicBezTo>
                    <a:pt x="751" y="21597"/>
                    <a:pt x="1293" y="21528"/>
                    <a:pt x="1573" y="21227"/>
                  </a:cubicBezTo>
                  <a:cubicBezTo>
                    <a:pt x="1576" y="21225"/>
                    <a:pt x="1578" y="21222"/>
                    <a:pt x="1581" y="21219"/>
                  </a:cubicBezTo>
                  <a:lnTo>
                    <a:pt x="3083" y="19579"/>
                  </a:lnTo>
                  <a:cubicBezTo>
                    <a:pt x="3719" y="19794"/>
                    <a:pt x="4405" y="19905"/>
                    <a:pt x="5098" y="19904"/>
                  </a:cubicBezTo>
                  <a:cubicBezTo>
                    <a:pt x="7178" y="19858"/>
                    <a:pt x="9097" y="19026"/>
                    <a:pt x="10233" y="17677"/>
                  </a:cubicBezTo>
                  <a:cubicBezTo>
                    <a:pt x="10252" y="17655"/>
                    <a:pt x="10270" y="17633"/>
                    <a:pt x="10288" y="17610"/>
                  </a:cubicBezTo>
                  <a:lnTo>
                    <a:pt x="14700" y="11829"/>
                  </a:lnTo>
                  <a:cubicBezTo>
                    <a:pt x="15188" y="11190"/>
                    <a:pt x="14914" y="10366"/>
                    <a:pt x="14088" y="9989"/>
                  </a:cubicBezTo>
                  <a:cubicBezTo>
                    <a:pt x="14076" y="9984"/>
                    <a:pt x="14065" y="9979"/>
                    <a:pt x="14054" y="9974"/>
                  </a:cubicBezTo>
                  <a:lnTo>
                    <a:pt x="17123" y="8555"/>
                  </a:lnTo>
                  <a:cubicBezTo>
                    <a:pt x="17385" y="8434"/>
                    <a:pt x="17602" y="8261"/>
                    <a:pt x="17750" y="8054"/>
                  </a:cubicBezTo>
                  <a:lnTo>
                    <a:pt x="20430" y="4322"/>
                  </a:lnTo>
                  <a:cubicBezTo>
                    <a:pt x="21483" y="2924"/>
                    <a:pt x="21082" y="1259"/>
                    <a:pt x="19492" y="440"/>
                  </a:cubicBezTo>
                  <a:close/>
                  <a:moveTo>
                    <a:pt x="18921" y="3656"/>
                  </a:moveTo>
                  <a:lnTo>
                    <a:pt x="16231" y="7401"/>
                  </a:lnTo>
                  <a:lnTo>
                    <a:pt x="9047" y="10723"/>
                  </a:lnTo>
                  <a:lnTo>
                    <a:pt x="13204" y="11146"/>
                  </a:lnTo>
                  <a:lnTo>
                    <a:pt x="8792" y="16927"/>
                  </a:lnTo>
                  <a:cubicBezTo>
                    <a:pt x="7981" y="17906"/>
                    <a:pt x="6601" y="18516"/>
                    <a:pt x="5098" y="18560"/>
                  </a:cubicBezTo>
                  <a:cubicBezTo>
                    <a:pt x="4468" y="18565"/>
                    <a:pt x="3849" y="18424"/>
                    <a:pt x="3322" y="18157"/>
                  </a:cubicBezTo>
                  <a:cubicBezTo>
                    <a:pt x="1658" y="17300"/>
                    <a:pt x="1462" y="15369"/>
                    <a:pt x="2890" y="13888"/>
                  </a:cubicBezTo>
                  <a:lnTo>
                    <a:pt x="15778" y="2037"/>
                  </a:lnTo>
                  <a:cubicBezTo>
                    <a:pt x="16219" y="1614"/>
                    <a:pt x="16876" y="1361"/>
                    <a:pt x="17579" y="1344"/>
                  </a:cubicBezTo>
                  <a:cubicBezTo>
                    <a:pt x="17916" y="1341"/>
                    <a:pt x="18247" y="1416"/>
                    <a:pt x="18529" y="1559"/>
                  </a:cubicBezTo>
                  <a:cubicBezTo>
                    <a:pt x="19341" y="1977"/>
                    <a:pt x="19510" y="2884"/>
                    <a:pt x="18921" y="3656"/>
                  </a:cubicBezTo>
                  <a:close/>
                </a:path>
              </a:pathLst>
            </a:custGeom>
            <a:solidFill>
              <a:srgbClr val="00A39F"/>
            </a:solidFill>
            <a:ln w="12700" cap="flat">
              <a:noFill/>
              <a:miter lim="400000"/>
            </a:ln>
            <a:effectLst/>
          </p:spPr>
          <p:txBody>
            <a:bodyPr wrap="square" lIns="45718" tIns="45718" rIns="45718" bIns="45718" numCol="1" anchor="ctr">
              <a:noAutofit/>
            </a:bodyPr>
            <a:lstStyle/>
            <a:p>
              <a:pPr>
                <a:defRPr sz="3000">
                  <a:latin typeface="Trebuchet MS"/>
                  <a:ea typeface="Trebuchet MS"/>
                  <a:cs typeface="Trebuchet MS"/>
                  <a:sym typeface="Trebuchet MS"/>
                </a:defRPr>
              </a:pPr>
            </a:p>
          </p:txBody>
        </p:sp>
        <p:sp>
          <p:nvSpPr>
            <p:cNvPr id="407" name="Freeform: Shape 7"/>
            <p:cNvSpPr/>
            <p:nvPr/>
          </p:nvSpPr>
          <p:spPr>
            <a:xfrm>
              <a:off x="-2" y="0"/>
              <a:ext cx="751372" cy="765557"/>
            </a:xfrm>
            <a:custGeom>
              <a:avLst/>
              <a:gdLst/>
              <a:ahLst/>
              <a:cxnLst>
                <a:cxn ang="0">
                  <a:pos x="wd2" y="hd2"/>
                </a:cxn>
                <a:cxn ang="5400000">
                  <a:pos x="wd2" y="hd2"/>
                </a:cxn>
                <a:cxn ang="10800000">
                  <a:pos x="wd2" y="hd2"/>
                </a:cxn>
                <a:cxn ang="16200000">
                  <a:pos x="wd2" y="hd2"/>
                </a:cxn>
              </a:cxnLst>
              <a:rect l="0" t="0" r="r" b="b"/>
              <a:pathLst>
                <a:path w="21325" h="21599" fill="norm" stroke="1" extrusionOk="0">
                  <a:moveTo>
                    <a:pt x="19780" y="16792"/>
                  </a:moveTo>
                  <a:lnTo>
                    <a:pt x="19778" y="16792"/>
                  </a:lnTo>
                  <a:cubicBezTo>
                    <a:pt x="19436" y="16903"/>
                    <a:pt x="19079" y="16960"/>
                    <a:pt x="18719" y="16961"/>
                  </a:cubicBezTo>
                  <a:cubicBezTo>
                    <a:pt x="18509" y="16961"/>
                    <a:pt x="18301" y="16940"/>
                    <a:pt x="18095" y="16900"/>
                  </a:cubicBezTo>
                  <a:lnTo>
                    <a:pt x="17726" y="17416"/>
                  </a:lnTo>
                  <a:cubicBezTo>
                    <a:pt x="17334" y="17966"/>
                    <a:pt x="16567" y="18097"/>
                    <a:pt x="16013" y="17707"/>
                  </a:cubicBezTo>
                  <a:cubicBezTo>
                    <a:pt x="15805" y="17562"/>
                    <a:pt x="15648" y="17355"/>
                    <a:pt x="15564" y="17116"/>
                  </a:cubicBezTo>
                  <a:lnTo>
                    <a:pt x="3784" y="17116"/>
                  </a:lnTo>
                  <a:cubicBezTo>
                    <a:pt x="3558" y="17116"/>
                    <a:pt x="3374" y="16934"/>
                    <a:pt x="3374" y="16709"/>
                  </a:cubicBezTo>
                  <a:cubicBezTo>
                    <a:pt x="3374" y="16484"/>
                    <a:pt x="3558" y="16301"/>
                    <a:pt x="3784" y="16301"/>
                  </a:cubicBezTo>
                  <a:lnTo>
                    <a:pt x="15564" y="16301"/>
                  </a:lnTo>
                  <a:cubicBezTo>
                    <a:pt x="15602" y="16195"/>
                    <a:pt x="15654" y="16094"/>
                    <a:pt x="15720" y="16002"/>
                  </a:cubicBezTo>
                  <a:lnTo>
                    <a:pt x="16066" y="15517"/>
                  </a:lnTo>
                  <a:cubicBezTo>
                    <a:pt x="15979" y="15377"/>
                    <a:pt x="15903" y="15231"/>
                    <a:pt x="15839" y="15079"/>
                  </a:cubicBezTo>
                  <a:lnTo>
                    <a:pt x="3786" y="15079"/>
                  </a:lnTo>
                  <a:cubicBezTo>
                    <a:pt x="3560" y="15079"/>
                    <a:pt x="3376" y="14896"/>
                    <a:pt x="3376" y="14671"/>
                  </a:cubicBezTo>
                  <a:cubicBezTo>
                    <a:pt x="3376" y="14446"/>
                    <a:pt x="3560" y="14264"/>
                    <a:pt x="3786" y="14264"/>
                  </a:cubicBezTo>
                  <a:lnTo>
                    <a:pt x="15615" y="14264"/>
                  </a:lnTo>
                  <a:cubicBezTo>
                    <a:pt x="15560" y="13856"/>
                    <a:pt x="15577" y="13443"/>
                    <a:pt x="15664" y="13041"/>
                  </a:cubicBezTo>
                  <a:lnTo>
                    <a:pt x="3786" y="13041"/>
                  </a:lnTo>
                  <a:cubicBezTo>
                    <a:pt x="3560" y="13041"/>
                    <a:pt x="3376" y="12859"/>
                    <a:pt x="3376" y="12633"/>
                  </a:cubicBezTo>
                  <a:cubicBezTo>
                    <a:pt x="3376" y="12408"/>
                    <a:pt x="3560" y="12226"/>
                    <a:pt x="3786" y="12226"/>
                  </a:cubicBezTo>
                  <a:lnTo>
                    <a:pt x="15935" y="12226"/>
                  </a:lnTo>
                  <a:cubicBezTo>
                    <a:pt x="16051" y="11979"/>
                    <a:pt x="16192" y="11744"/>
                    <a:pt x="16355" y="11525"/>
                  </a:cubicBezTo>
                  <a:cubicBezTo>
                    <a:pt x="16374" y="11503"/>
                    <a:pt x="16390" y="11478"/>
                    <a:pt x="16415" y="11452"/>
                  </a:cubicBezTo>
                  <a:lnTo>
                    <a:pt x="16794" y="11003"/>
                  </a:lnTo>
                  <a:lnTo>
                    <a:pt x="3989" y="11003"/>
                  </a:lnTo>
                  <a:cubicBezTo>
                    <a:pt x="3763" y="11003"/>
                    <a:pt x="3579" y="10821"/>
                    <a:pt x="3579" y="10596"/>
                  </a:cubicBezTo>
                  <a:cubicBezTo>
                    <a:pt x="3579" y="10371"/>
                    <a:pt x="3763" y="10188"/>
                    <a:pt x="3989" y="10188"/>
                  </a:cubicBezTo>
                  <a:lnTo>
                    <a:pt x="17462" y="10188"/>
                  </a:lnTo>
                  <a:cubicBezTo>
                    <a:pt x="17468" y="10188"/>
                    <a:pt x="17476" y="10190"/>
                    <a:pt x="17481" y="10190"/>
                  </a:cubicBezTo>
                  <a:lnTo>
                    <a:pt x="20709" y="6378"/>
                  </a:lnTo>
                  <a:cubicBezTo>
                    <a:pt x="20725" y="6272"/>
                    <a:pt x="20742" y="6170"/>
                    <a:pt x="20760" y="6066"/>
                  </a:cubicBezTo>
                  <a:cubicBezTo>
                    <a:pt x="20998" y="4623"/>
                    <a:pt x="21203" y="3378"/>
                    <a:pt x="21307" y="2376"/>
                  </a:cubicBezTo>
                  <a:cubicBezTo>
                    <a:pt x="21389" y="1706"/>
                    <a:pt x="21186" y="1033"/>
                    <a:pt x="20748" y="518"/>
                  </a:cubicBezTo>
                  <a:cubicBezTo>
                    <a:pt x="20484" y="202"/>
                    <a:pt x="20097" y="14"/>
                    <a:pt x="19684" y="0"/>
                  </a:cubicBezTo>
                  <a:cubicBezTo>
                    <a:pt x="19668" y="0"/>
                    <a:pt x="19651" y="2"/>
                    <a:pt x="19635" y="4"/>
                  </a:cubicBezTo>
                  <a:cubicBezTo>
                    <a:pt x="19619" y="2"/>
                    <a:pt x="19603" y="0"/>
                    <a:pt x="19588" y="0"/>
                  </a:cubicBezTo>
                  <a:lnTo>
                    <a:pt x="1734" y="0"/>
                  </a:lnTo>
                  <a:cubicBezTo>
                    <a:pt x="1721" y="0"/>
                    <a:pt x="1708" y="2"/>
                    <a:pt x="1695" y="4"/>
                  </a:cubicBezTo>
                  <a:cubicBezTo>
                    <a:pt x="1673" y="2"/>
                    <a:pt x="1650" y="0"/>
                    <a:pt x="1628" y="0"/>
                  </a:cubicBezTo>
                  <a:cubicBezTo>
                    <a:pt x="715" y="0"/>
                    <a:pt x="0" y="1025"/>
                    <a:pt x="0" y="2333"/>
                  </a:cubicBezTo>
                  <a:lnTo>
                    <a:pt x="0" y="4075"/>
                  </a:lnTo>
                  <a:cubicBezTo>
                    <a:pt x="-2" y="4748"/>
                    <a:pt x="545" y="5295"/>
                    <a:pt x="1222" y="5298"/>
                  </a:cubicBezTo>
                  <a:lnTo>
                    <a:pt x="1999" y="5298"/>
                  </a:lnTo>
                  <a:cubicBezTo>
                    <a:pt x="1964" y="5506"/>
                    <a:pt x="1929" y="5718"/>
                    <a:pt x="1894" y="5934"/>
                  </a:cubicBezTo>
                  <a:cubicBezTo>
                    <a:pt x="1005" y="11321"/>
                    <a:pt x="-211" y="18702"/>
                    <a:pt x="2554" y="21479"/>
                  </a:cubicBezTo>
                  <a:cubicBezTo>
                    <a:pt x="2631" y="21557"/>
                    <a:pt x="2736" y="21600"/>
                    <a:pt x="2845" y="21599"/>
                  </a:cubicBezTo>
                  <a:lnTo>
                    <a:pt x="20900" y="21599"/>
                  </a:lnTo>
                  <a:cubicBezTo>
                    <a:pt x="21126" y="21599"/>
                    <a:pt x="21310" y="21417"/>
                    <a:pt x="21311" y="21191"/>
                  </a:cubicBezTo>
                  <a:cubicBezTo>
                    <a:pt x="21311" y="21084"/>
                    <a:pt x="21268" y="20981"/>
                    <a:pt x="21193" y="20904"/>
                  </a:cubicBezTo>
                  <a:cubicBezTo>
                    <a:pt x="20326" y="20036"/>
                    <a:pt x="19916" y="18557"/>
                    <a:pt x="19780" y="16792"/>
                  </a:cubicBezTo>
                  <a:close/>
                  <a:moveTo>
                    <a:pt x="4907" y="4075"/>
                  </a:moveTo>
                  <a:lnTo>
                    <a:pt x="18382" y="4075"/>
                  </a:lnTo>
                  <a:cubicBezTo>
                    <a:pt x="18609" y="4075"/>
                    <a:pt x="18792" y="4258"/>
                    <a:pt x="18792" y="4483"/>
                  </a:cubicBezTo>
                  <a:cubicBezTo>
                    <a:pt x="18792" y="4708"/>
                    <a:pt x="18609" y="4890"/>
                    <a:pt x="18382" y="4890"/>
                  </a:cubicBezTo>
                  <a:lnTo>
                    <a:pt x="4907" y="4890"/>
                  </a:lnTo>
                  <a:cubicBezTo>
                    <a:pt x="4681" y="4890"/>
                    <a:pt x="4497" y="4708"/>
                    <a:pt x="4497" y="4483"/>
                  </a:cubicBezTo>
                  <a:cubicBezTo>
                    <a:pt x="4497" y="4258"/>
                    <a:pt x="4681" y="4075"/>
                    <a:pt x="4907" y="4075"/>
                  </a:cubicBezTo>
                  <a:close/>
                  <a:moveTo>
                    <a:pt x="4602" y="6113"/>
                  </a:moveTo>
                  <a:lnTo>
                    <a:pt x="18075" y="6113"/>
                  </a:lnTo>
                  <a:cubicBezTo>
                    <a:pt x="18301" y="6113"/>
                    <a:pt x="18485" y="6295"/>
                    <a:pt x="18485" y="6521"/>
                  </a:cubicBezTo>
                  <a:cubicBezTo>
                    <a:pt x="18485" y="6746"/>
                    <a:pt x="18301" y="6928"/>
                    <a:pt x="18075" y="6928"/>
                  </a:cubicBezTo>
                  <a:lnTo>
                    <a:pt x="4602" y="6928"/>
                  </a:lnTo>
                  <a:cubicBezTo>
                    <a:pt x="4375" y="6928"/>
                    <a:pt x="4192" y="6746"/>
                    <a:pt x="4192" y="6521"/>
                  </a:cubicBezTo>
                  <a:cubicBezTo>
                    <a:pt x="4192" y="6295"/>
                    <a:pt x="4375" y="6113"/>
                    <a:pt x="4602" y="6113"/>
                  </a:cubicBezTo>
                  <a:close/>
                  <a:moveTo>
                    <a:pt x="4397" y="8151"/>
                  </a:moveTo>
                  <a:lnTo>
                    <a:pt x="17872" y="8151"/>
                  </a:lnTo>
                  <a:cubicBezTo>
                    <a:pt x="18098" y="8151"/>
                    <a:pt x="18282" y="8333"/>
                    <a:pt x="18282" y="8558"/>
                  </a:cubicBezTo>
                  <a:cubicBezTo>
                    <a:pt x="18282" y="8783"/>
                    <a:pt x="18098" y="8966"/>
                    <a:pt x="17872" y="8966"/>
                  </a:cubicBezTo>
                  <a:lnTo>
                    <a:pt x="4397" y="8966"/>
                  </a:lnTo>
                  <a:cubicBezTo>
                    <a:pt x="4170" y="8966"/>
                    <a:pt x="3987" y="8783"/>
                    <a:pt x="3987" y="8558"/>
                  </a:cubicBezTo>
                  <a:cubicBezTo>
                    <a:pt x="3987" y="8333"/>
                    <a:pt x="4170" y="8151"/>
                    <a:pt x="4397" y="8151"/>
                  </a:cubicBezTo>
                  <a:close/>
                  <a:moveTo>
                    <a:pt x="2437" y="2292"/>
                  </a:moveTo>
                  <a:cubicBezTo>
                    <a:pt x="2370" y="2922"/>
                    <a:pt x="2263" y="3658"/>
                    <a:pt x="2130" y="4483"/>
                  </a:cubicBezTo>
                  <a:lnTo>
                    <a:pt x="1222" y="4483"/>
                  </a:lnTo>
                  <a:cubicBezTo>
                    <a:pt x="998" y="4480"/>
                    <a:pt x="818" y="4298"/>
                    <a:pt x="820" y="4075"/>
                  </a:cubicBezTo>
                  <a:lnTo>
                    <a:pt x="820" y="2333"/>
                  </a:lnTo>
                  <a:cubicBezTo>
                    <a:pt x="820" y="1465"/>
                    <a:pt x="1246" y="815"/>
                    <a:pt x="1628" y="815"/>
                  </a:cubicBezTo>
                  <a:cubicBezTo>
                    <a:pt x="1806" y="832"/>
                    <a:pt x="1970" y="921"/>
                    <a:pt x="2081" y="1062"/>
                  </a:cubicBezTo>
                  <a:cubicBezTo>
                    <a:pt x="2366" y="1405"/>
                    <a:pt x="2495" y="1851"/>
                    <a:pt x="2437" y="2292"/>
                  </a:cubicBezTo>
                  <a:close/>
                </a:path>
              </a:pathLst>
            </a:custGeom>
            <a:solidFill>
              <a:srgbClr val="00A39F"/>
            </a:solidFill>
            <a:ln w="12700" cap="flat">
              <a:noFill/>
              <a:miter lim="400000"/>
            </a:ln>
            <a:effectLst/>
          </p:spPr>
          <p:txBody>
            <a:bodyPr wrap="square" lIns="45718" tIns="45718" rIns="45718" bIns="45718" numCol="1" anchor="ctr">
              <a:noAutofit/>
            </a:bodyPr>
            <a:lstStyle/>
            <a:p>
              <a:pPr>
                <a:defRPr sz="3000">
                  <a:latin typeface="Trebuchet MS"/>
                  <a:ea typeface="Trebuchet MS"/>
                  <a:cs typeface="Trebuchet MS"/>
                  <a:sym typeface="Trebuchet MS"/>
                </a:defRPr>
              </a:pPr>
            </a:p>
          </p:txBody>
        </p:sp>
      </p:grpSp>
      <p:sp>
        <p:nvSpPr>
          <p:cNvPr id="409" name="Text Placeholder 5"/>
          <p:cNvSpPr txBox="1"/>
          <p:nvPr/>
        </p:nvSpPr>
        <p:spPr>
          <a:xfrm>
            <a:off x="5895568" y="1306500"/>
            <a:ext cx="7413616" cy="523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400">
              <a:lnSpc>
                <a:spcPct val="90000"/>
              </a:lnSpc>
              <a:spcBef>
                <a:spcPts val="1000"/>
              </a:spcBef>
              <a:defRPr b="1" sz="2800">
                <a:latin typeface="Open Sans"/>
                <a:ea typeface="Open Sans"/>
                <a:cs typeface="Open Sans"/>
                <a:sym typeface="Open Sans"/>
              </a:defRPr>
            </a:lvl1pPr>
          </a:lstStyle>
          <a:p>
            <a:pPr/>
            <a:r>
              <a:t>DON’T JUST STAND THERE!</a:t>
            </a:r>
          </a:p>
        </p:txBody>
      </p:sp>
      <p:sp>
        <p:nvSpPr>
          <p:cNvPr id="410" name="Content Placeholder 4"/>
          <p:cNvSpPr txBox="1"/>
          <p:nvPr/>
        </p:nvSpPr>
        <p:spPr>
          <a:xfrm>
            <a:off x="6464420" y="2348789"/>
            <a:ext cx="3982566" cy="3609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731519">
              <a:lnSpc>
                <a:spcPct val="150000"/>
              </a:lnSpc>
              <a:spcBef>
                <a:spcPts val="1800"/>
              </a:spcBef>
              <a:defRPr b="1">
                <a:solidFill>
                  <a:srgbClr val="181717"/>
                </a:solidFill>
                <a:latin typeface="Open Sans"/>
                <a:ea typeface="Open Sans"/>
                <a:cs typeface="Open Sans"/>
                <a:sym typeface="Open Sans"/>
              </a:defRPr>
            </a:pPr>
            <a:r>
              <a:t>What should you do?</a:t>
            </a:r>
            <a:endParaRPr sz="2200"/>
          </a:p>
          <a:p>
            <a:pPr defTabSz="731519">
              <a:lnSpc>
                <a:spcPct val="150000"/>
              </a:lnSpc>
              <a:spcBef>
                <a:spcPts val="1800"/>
              </a:spcBef>
              <a:defRPr b="1">
                <a:solidFill>
                  <a:srgbClr val="181717"/>
                </a:solidFill>
                <a:latin typeface="Open Sans"/>
                <a:ea typeface="Open Sans"/>
                <a:cs typeface="Open Sans"/>
                <a:sym typeface="Open Sans"/>
              </a:defRPr>
            </a:pPr>
            <a:r>
              <a:t>What would you do? </a:t>
            </a:r>
            <a:endParaRPr sz="2200"/>
          </a:p>
          <a:p>
            <a:pPr defTabSz="731519">
              <a:lnSpc>
                <a:spcPct val="150000"/>
              </a:lnSpc>
              <a:spcBef>
                <a:spcPts val="1800"/>
              </a:spcBef>
              <a:defRPr b="1">
                <a:solidFill>
                  <a:srgbClr val="181717"/>
                </a:solidFill>
                <a:latin typeface="Open Sans"/>
                <a:ea typeface="Open Sans"/>
                <a:cs typeface="Open Sans"/>
                <a:sym typeface="Open Sans"/>
              </a:defRPr>
            </a:pPr>
            <a:r>
              <a:t>Is this sexual harassment?</a:t>
            </a:r>
            <a:endParaRPr sz="2200"/>
          </a:p>
          <a:p>
            <a:pPr defTabSz="731519">
              <a:lnSpc>
                <a:spcPct val="150000"/>
              </a:lnSpc>
              <a:spcBef>
                <a:spcPts val="1800"/>
              </a:spcBef>
              <a:defRPr b="1">
                <a:solidFill>
                  <a:srgbClr val="181717"/>
                </a:solidFill>
                <a:latin typeface="Open Sans"/>
                <a:ea typeface="Open Sans"/>
                <a:cs typeface="Open Sans"/>
                <a:sym typeface="Open Sans"/>
              </a:defRPr>
            </a:pPr>
            <a:r>
              <a:t>Is this sexual assault?</a:t>
            </a:r>
            <a:endParaRPr sz="2200"/>
          </a:p>
          <a:p>
            <a:pPr defTabSz="731519">
              <a:lnSpc>
                <a:spcPct val="150000"/>
              </a:lnSpc>
              <a:spcBef>
                <a:spcPts val="1800"/>
              </a:spcBef>
              <a:defRPr b="1">
                <a:solidFill>
                  <a:srgbClr val="181717"/>
                </a:solidFill>
                <a:latin typeface="Open Sans"/>
                <a:ea typeface="Open Sans"/>
                <a:cs typeface="Open Sans"/>
                <a:sym typeface="Open Sans"/>
              </a:defRPr>
            </a:pPr>
            <a:r>
              <a:t>Was consent freely given?</a:t>
            </a:r>
            <a:endParaRPr sz="2200"/>
          </a:p>
          <a:p>
            <a:pPr defTabSz="731519">
              <a:lnSpc>
                <a:spcPct val="150000"/>
              </a:lnSpc>
              <a:spcBef>
                <a:spcPts val="1800"/>
              </a:spcBef>
              <a:defRPr b="1">
                <a:solidFill>
                  <a:srgbClr val="181717"/>
                </a:solidFill>
                <a:latin typeface="Open Sans"/>
                <a:ea typeface="Open Sans"/>
                <a:cs typeface="Open Sans"/>
                <a:sym typeface="Open Sans"/>
              </a:defRPr>
            </a:pPr>
            <a:r>
              <a:t>Would you intervene?</a:t>
            </a:r>
          </a:p>
        </p:txBody>
      </p:sp>
      <p:sp>
        <p:nvSpPr>
          <p:cNvPr id="411" name="Arrow: Chevron 4"/>
          <p:cNvSpPr/>
          <p:nvPr/>
        </p:nvSpPr>
        <p:spPr>
          <a:xfrm>
            <a:off x="5947107" y="2358083"/>
            <a:ext cx="385896" cy="385896"/>
          </a:xfrm>
          <a:prstGeom prst="chevron">
            <a:avLst>
              <a:gd name="adj" fmla="val 50000"/>
            </a:avLst>
          </a:prstGeom>
          <a:solidFill>
            <a:srgbClr val="F7B34C"/>
          </a:solidFill>
          <a:ln w="12700">
            <a:miter lim="400000"/>
          </a:ln>
        </p:spPr>
        <p:txBody>
          <a:bodyPr lIns="45718" tIns="45718" rIns="45718" bIns="45718" anchor="ctr"/>
          <a:lstStyle/>
          <a:p>
            <a:pPr algn="ctr">
              <a:defRPr>
                <a:latin typeface="Trebuchet MS"/>
                <a:ea typeface="Trebuchet MS"/>
                <a:cs typeface="Trebuchet MS"/>
                <a:sym typeface="Trebuchet MS"/>
              </a:defRPr>
            </a:pPr>
          </a:p>
        </p:txBody>
      </p:sp>
      <p:sp>
        <p:nvSpPr>
          <p:cNvPr id="412" name="Arrow: Chevron 15"/>
          <p:cNvSpPr/>
          <p:nvPr/>
        </p:nvSpPr>
        <p:spPr>
          <a:xfrm>
            <a:off x="5947107" y="3009357"/>
            <a:ext cx="385896" cy="385896"/>
          </a:xfrm>
          <a:prstGeom prst="chevron">
            <a:avLst>
              <a:gd name="adj" fmla="val 50000"/>
            </a:avLst>
          </a:prstGeom>
          <a:solidFill>
            <a:srgbClr val="F7B34C"/>
          </a:solidFill>
          <a:ln w="12700">
            <a:miter lim="400000"/>
          </a:ln>
        </p:spPr>
        <p:txBody>
          <a:bodyPr lIns="45718" tIns="45718" rIns="45718" bIns="45718" anchor="ctr"/>
          <a:lstStyle/>
          <a:p>
            <a:pPr algn="ctr">
              <a:defRPr>
                <a:latin typeface="Trebuchet MS"/>
                <a:ea typeface="Trebuchet MS"/>
                <a:cs typeface="Trebuchet MS"/>
                <a:sym typeface="Trebuchet MS"/>
              </a:defRPr>
            </a:pPr>
          </a:p>
        </p:txBody>
      </p:sp>
      <p:sp>
        <p:nvSpPr>
          <p:cNvPr id="413" name="Arrow: Chevron 16"/>
          <p:cNvSpPr/>
          <p:nvPr/>
        </p:nvSpPr>
        <p:spPr>
          <a:xfrm>
            <a:off x="5984054" y="3647930"/>
            <a:ext cx="385896" cy="385896"/>
          </a:xfrm>
          <a:prstGeom prst="chevron">
            <a:avLst>
              <a:gd name="adj" fmla="val 50000"/>
            </a:avLst>
          </a:prstGeom>
          <a:solidFill>
            <a:srgbClr val="F7B34C"/>
          </a:solidFill>
          <a:ln w="12700">
            <a:miter lim="400000"/>
          </a:ln>
        </p:spPr>
        <p:txBody>
          <a:bodyPr lIns="45718" tIns="45718" rIns="45718" bIns="45718" anchor="ctr"/>
          <a:lstStyle/>
          <a:p>
            <a:pPr algn="ctr">
              <a:defRPr>
                <a:latin typeface="Trebuchet MS"/>
                <a:ea typeface="Trebuchet MS"/>
                <a:cs typeface="Trebuchet MS"/>
                <a:sym typeface="Trebuchet MS"/>
              </a:defRPr>
            </a:pPr>
          </a:p>
        </p:txBody>
      </p:sp>
      <p:sp>
        <p:nvSpPr>
          <p:cNvPr id="414" name="Arrow: Chevron 17"/>
          <p:cNvSpPr/>
          <p:nvPr/>
        </p:nvSpPr>
        <p:spPr>
          <a:xfrm>
            <a:off x="5965580" y="4299205"/>
            <a:ext cx="385897" cy="385896"/>
          </a:xfrm>
          <a:prstGeom prst="chevron">
            <a:avLst>
              <a:gd name="adj" fmla="val 50000"/>
            </a:avLst>
          </a:prstGeom>
          <a:solidFill>
            <a:srgbClr val="F7B34C"/>
          </a:solidFill>
          <a:ln w="12700">
            <a:miter lim="400000"/>
          </a:ln>
        </p:spPr>
        <p:txBody>
          <a:bodyPr lIns="45718" tIns="45718" rIns="45718" bIns="45718" anchor="ctr"/>
          <a:lstStyle/>
          <a:p>
            <a:pPr algn="ctr">
              <a:defRPr>
                <a:latin typeface="Trebuchet MS"/>
                <a:ea typeface="Trebuchet MS"/>
                <a:cs typeface="Trebuchet MS"/>
                <a:sym typeface="Trebuchet MS"/>
              </a:defRPr>
            </a:pPr>
          </a:p>
        </p:txBody>
      </p:sp>
      <p:sp>
        <p:nvSpPr>
          <p:cNvPr id="415" name="Arrow: Chevron 18"/>
          <p:cNvSpPr/>
          <p:nvPr/>
        </p:nvSpPr>
        <p:spPr>
          <a:xfrm>
            <a:off x="5947107" y="4963178"/>
            <a:ext cx="385896" cy="385896"/>
          </a:xfrm>
          <a:prstGeom prst="chevron">
            <a:avLst>
              <a:gd name="adj" fmla="val 50000"/>
            </a:avLst>
          </a:prstGeom>
          <a:solidFill>
            <a:srgbClr val="F7B34C"/>
          </a:solidFill>
          <a:ln w="12700">
            <a:miter lim="400000"/>
          </a:ln>
        </p:spPr>
        <p:txBody>
          <a:bodyPr lIns="45718" tIns="45718" rIns="45718" bIns="45718" anchor="ctr"/>
          <a:lstStyle/>
          <a:p>
            <a:pPr algn="ctr">
              <a:defRPr>
                <a:latin typeface="Trebuchet MS"/>
                <a:ea typeface="Trebuchet MS"/>
                <a:cs typeface="Trebuchet MS"/>
                <a:sym typeface="Trebuchet MS"/>
              </a:defRPr>
            </a:pPr>
          </a:p>
        </p:txBody>
      </p:sp>
      <p:sp>
        <p:nvSpPr>
          <p:cNvPr id="416" name="Arrow: Chevron 19"/>
          <p:cNvSpPr/>
          <p:nvPr/>
        </p:nvSpPr>
        <p:spPr>
          <a:xfrm>
            <a:off x="5891688" y="5614453"/>
            <a:ext cx="385896" cy="385896"/>
          </a:xfrm>
          <a:prstGeom prst="chevron">
            <a:avLst>
              <a:gd name="adj" fmla="val 50000"/>
            </a:avLst>
          </a:prstGeom>
          <a:solidFill>
            <a:srgbClr val="F7B34C"/>
          </a:solidFill>
          <a:ln w="12700">
            <a:miter lim="400000"/>
          </a:ln>
        </p:spPr>
        <p:txBody>
          <a:bodyPr lIns="45718" tIns="45718" rIns="45718" bIns="45718" anchor="ctr"/>
          <a:lstStyle/>
          <a:p>
            <a:pPr algn="ctr">
              <a:defRPr>
                <a:latin typeface="Trebuchet MS"/>
                <a:ea typeface="Trebuchet MS"/>
                <a:cs typeface="Trebuchet MS"/>
                <a:sym typeface="Trebuchet MS"/>
              </a:defRPr>
            </a:pPr>
          </a:p>
        </p:txBody>
      </p:sp>
      <p:pic>
        <p:nvPicPr>
          <p:cNvPr id="417" name="Attachment_1601769921" descr="Attachment_1601769921"/>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212204" y="1926705"/>
            <a:ext cx="4802995" cy="2641649"/>
          </a:xfrm>
          <a:prstGeom prst="rect">
            <a:avLst/>
          </a:prstGeom>
          <a:ln w="12700">
            <a:miter lim="400000"/>
          </a:ln>
          <a:effectLst>
            <a:reflection blurRad="0" stA="38000" stPos="0" endA="0" endPos="40000" dist="0" dir="5400000" fadeDir="5400000" sx="100000" sy="-100000" kx="0" ky="0" algn="bl" rotWithShape="0"/>
          </a:effectLst>
        </p:spPr>
      </p:pic>
      <p:sp>
        <p:nvSpPr>
          <p:cNvPr id="418" name="Text Placeholder 5"/>
          <p:cNvSpPr txBox="1"/>
          <p:nvPr/>
        </p:nvSpPr>
        <p:spPr>
          <a:xfrm>
            <a:off x="663661" y="5108458"/>
            <a:ext cx="4179313" cy="764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914400">
              <a:lnSpc>
                <a:spcPct val="90000"/>
              </a:lnSpc>
              <a:spcBef>
                <a:spcPts val="1000"/>
              </a:spcBef>
              <a:defRPr b="1" sz="4400">
                <a:latin typeface="Open Sans Extrabold"/>
                <a:ea typeface="Open Sans Extrabold"/>
                <a:cs typeface="Open Sans Extrabold"/>
                <a:sym typeface="Open Sans Extrabold"/>
              </a:defRPr>
            </a:lvl1pPr>
          </a:lstStyle>
          <a:p>
            <a:pPr/>
            <a:r>
              <a:t>HOT TOPIC</a:t>
            </a:r>
          </a:p>
        </p:txBody>
      </p:sp>
      <p:sp>
        <p:nvSpPr>
          <p:cNvPr id="419" name="Rectangle 8"/>
          <p:cNvSpPr txBox="1"/>
          <p:nvPr/>
        </p:nvSpPr>
        <p:spPr>
          <a:xfrm>
            <a:off x="3443640" y="4224490"/>
            <a:ext cx="332739" cy="370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a:latin typeface="Open Sans Extrabold"/>
                <a:ea typeface="Open Sans Extrabold"/>
                <a:cs typeface="Open Sans Extrabold"/>
                <a:sym typeface="Open Sans Extrabold"/>
              </a:defRPr>
            </a:lvl1pPr>
          </a:lstStyle>
          <a:p>
            <a:pPr/>
            <a:r>
              <a:t>™</a:t>
            </a:r>
          </a:p>
        </p:txBody>
      </p:sp>
      <p:sp>
        <p:nvSpPr>
          <p:cNvPr id="420" name="© 2022 Interactive Advocacy"/>
          <p:cNvSpPr txBox="1"/>
          <p:nvPr/>
        </p:nvSpPr>
        <p:spPr>
          <a:xfrm>
            <a:off x="9368666" y="6438537"/>
            <a:ext cx="1876788" cy="2565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100">
                <a:latin typeface="+mn-lt"/>
                <a:ea typeface="+mn-ea"/>
                <a:cs typeface="+mn-cs"/>
                <a:sym typeface="Helvetica"/>
              </a:defRPr>
            </a:lvl1pPr>
          </a:lstStyle>
          <a:p>
            <a:pPr/>
            <a:r>
              <a:t>© 2022 Interactive Advocacy</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3700" fill="hold"/>
                                        <p:tgtEl>
                                          <p:spTgt spid="417"/>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41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417"/>
                </p:tgtEl>
              </p:cMediaNode>
            </p:video>
            <p:seq concurrent="1" prevAc="none" nextAc="seek">
              <p:cTn id="12" evtFilter="cancelBubble" nodeType="interactiveSeq" restart="whenNotActive" fill="hold">
                <p:stCondLst>
                  <p:cond delay="0" evt="onClick">
                    <p:tgtEl>
                      <p:spTgt spid="417"/>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417"/>
                                        </p:tgtEl>
                                      </p:cBhvr>
                                    </p:cmd>
                                  </p:childTnLst>
                                </p:cTn>
                              </p:par>
                            </p:childTnLst>
                          </p:cTn>
                        </p:par>
                      </p:childTnLst>
                    </p:cTn>
                  </p:par>
                </p:childTnLst>
              </p:cTn>
              <p:nextCondLst>
                <p:cond delay="0" evt="onClick">
                  <p:tgtEl>
                    <p:spTgt spid="41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4" name="DON'T JUST STAND THERE!4.001.jpeg" descr="DON'T JUST STAND THERE!4.001.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6" name="35_37.001.jpeg" descr="35_37.001.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8" name="35_37.002.jpeg" descr="35_37.002.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2" name="35_37.003.jpeg" descr="35_37.003.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4" name="38.001.jpeg" descr="38.001.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6" name="DON'T JUST STAND THERE!4.006.jpeg" descr="DON'T JUST STAND THERE!4.006.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DON'T JUST STAND THERE!.003.png" descr="DON'T JUST STAND THERE!.003.pn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8" name="DON'T JUST STAND THERE!4.007.jpeg" descr="DON'T JUST STAND THERE!4.007.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DON'T JUST STAND THERE!ppt8.18.001.jpeg" descr="DON'T JUST STAND THERE!ppt8.18.001.jpeg"/>
          <p:cNvPicPr>
            <a:picLocks noChangeAspect="1"/>
          </p:cNvPicPr>
          <p:nvPr/>
        </p:nvPicPr>
        <p:blipFill>
          <a:blip r:embed="rId2">
            <a:extLst/>
          </a:blip>
          <a:stretch>
            <a:fillRect/>
          </a:stretch>
        </p:blipFill>
        <p:spPr>
          <a:xfrm>
            <a:off x="0" y="0"/>
            <a:ext cx="12192001" cy="6858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DON'T JUST STAND THERE!6.jpeg.001.jpeg" descr="DON'T JUST STAND THERE!6.jpeg.001.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8" name="DON'T JUST STAND THERE!.006.png" descr="DON'T JUST STAND THERE!.006.pn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8_9.001.jpeg" descr="8_9.001.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4" name="8_9.002.jpeg" descr="8_9.002.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Facet">
  <a:themeElements>
    <a:clrScheme name="Facet">
      <a:dk1>
        <a:srgbClr val="000000"/>
      </a:dk1>
      <a:lt1>
        <a:srgbClr val="FFFFFF"/>
      </a:lt1>
      <a:dk2>
        <a:srgbClr val="A7A7A7"/>
      </a:dk2>
      <a:lt2>
        <a:srgbClr val="535353"/>
      </a:lt2>
      <a:accent1>
        <a:srgbClr val="90C226"/>
      </a:accent1>
      <a:accent2>
        <a:srgbClr val="54A021"/>
      </a:accent2>
      <a:accent3>
        <a:srgbClr val="E6B91E"/>
      </a:accent3>
      <a:accent4>
        <a:srgbClr val="E76618"/>
      </a:accent4>
      <a:accent5>
        <a:srgbClr val="C42F1A"/>
      </a:accent5>
      <a:accent6>
        <a:srgbClr val="918655"/>
      </a:accent6>
      <a:hlink>
        <a:srgbClr val="0000FF"/>
      </a:hlink>
      <a:folHlink>
        <a:srgbClr val="FF00FF"/>
      </a:folHlink>
    </a:clrScheme>
    <a:fontScheme name="Facet">
      <a:majorFont>
        <a:latin typeface="Calibri"/>
        <a:ea typeface="Calibri"/>
        <a:cs typeface="Calibri"/>
      </a:majorFont>
      <a:minorFont>
        <a:latin typeface="Helvetica"/>
        <a:ea typeface="Helvetica"/>
        <a:cs typeface="Helvetica"/>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35000"/>
              </a:srgbClr>
            </a:outerShdw>
          </a:effectLst>
        </a:effectStyle>
        <a:effectStyle>
          <a:effectLst>
            <a:outerShdw sx="100000" sy="100000" kx="0" ky="0" algn="b" rotWithShape="0" blurRad="38100" dist="25400" dir="5400000">
              <a:srgbClr val="000000">
                <a:alpha val="35000"/>
              </a:srgbClr>
            </a:outerShdw>
          </a:effectLst>
        </a:effectStyle>
        <a:effectStyle>
          <a:effectLst>
            <a:outerShdw sx="100000" sy="100000" kx="0" ky="0" algn="b" rotWithShape="0" blurRad="38100" dist="254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Facet">
  <a:themeElements>
    <a:clrScheme name="Facet">
      <a:dk1>
        <a:srgbClr val="000000"/>
      </a:dk1>
      <a:lt1>
        <a:srgbClr val="FFFFFF"/>
      </a:lt1>
      <a:dk2>
        <a:srgbClr val="A7A7A7"/>
      </a:dk2>
      <a:lt2>
        <a:srgbClr val="535353"/>
      </a:lt2>
      <a:accent1>
        <a:srgbClr val="90C226"/>
      </a:accent1>
      <a:accent2>
        <a:srgbClr val="54A021"/>
      </a:accent2>
      <a:accent3>
        <a:srgbClr val="E6B91E"/>
      </a:accent3>
      <a:accent4>
        <a:srgbClr val="E76618"/>
      </a:accent4>
      <a:accent5>
        <a:srgbClr val="C42F1A"/>
      </a:accent5>
      <a:accent6>
        <a:srgbClr val="918655"/>
      </a:accent6>
      <a:hlink>
        <a:srgbClr val="0000FF"/>
      </a:hlink>
      <a:folHlink>
        <a:srgbClr val="FF00FF"/>
      </a:folHlink>
    </a:clrScheme>
    <a:fontScheme name="Facet">
      <a:majorFont>
        <a:latin typeface="Calibri"/>
        <a:ea typeface="Calibri"/>
        <a:cs typeface="Calibri"/>
      </a:majorFont>
      <a:minorFont>
        <a:latin typeface="Helvetica"/>
        <a:ea typeface="Helvetica"/>
        <a:cs typeface="Helvetica"/>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35000"/>
              </a:srgbClr>
            </a:outerShdw>
          </a:effectLst>
        </a:effectStyle>
        <a:effectStyle>
          <a:effectLst>
            <a:outerShdw sx="100000" sy="100000" kx="0" ky="0" algn="b" rotWithShape="0" blurRad="38100" dist="25400" dir="5400000">
              <a:srgbClr val="000000">
                <a:alpha val="35000"/>
              </a:srgbClr>
            </a:outerShdw>
          </a:effectLst>
        </a:effectStyle>
        <a:effectStyle>
          <a:effectLst>
            <a:outerShdw sx="100000" sy="100000" kx="0" ky="0" algn="b" rotWithShape="0" blurRad="38100" dist="254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