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" y="9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0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7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D42D-5EF6-42FE-8D0F-B6AD9552771E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DD68-057D-471C-B74E-AFA6D6D4F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Placeholder 10" descr="parents and kid looking into camera">
            <a:extLst>
              <a:ext uri="{FF2B5EF4-FFF2-40B4-BE49-F238E27FC236}">
                <a16:creationId xmlns:a16="http://schemas.microsoft.com/office/drawing/2014/main" id="{D02B70BD-AFAA-4B79-8C2E-56F68D2A8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96"/>
          <a:stretch/>
        </p:blipFill>
        <p:spPr>
          <a:xfrm>
            <a:off x="2133600" y="1221758"/>
            <a:ext cx="9078374" cy="4841799"/>
          </a:xfrm>
          <a:custGeom>
            <a:avLst/>
            <a:gdLst>
              <a:gd name="connsiteX0" fmla="*/ 10668000 w 10668000"/>
              <a:gd name="connsiteY0" fmla="*/ 0 h 5689600"/>
              <a:gd name="connsiteX1" fmla="*/ 10604500 w 10668000"/>
              <a:gd name="connsiteY1" fmla="*/ 5295900 h 5689600"/>
              <a:gd name="connsiteX2" fmla="*/ 10083800 w 10668000"/>
              <a:gd name="connsiteY2" fmla="*/ 5486400 h 5689600"/>
              <a:gd name="connsiteX3" fmla="*/ 1320800 w 10668000"/>
              <a:gd name="connsiteY3" fmla="*/ 5689600 h 5689600"/>
              <a:gd name="connsiteX4" fmla="*/ 0 w 10668000"/>
              <a:gd name="connsiteY4" fmla="*/ 5613400 h 5689600"/>
              <a:gd name="connsiteX5" fmla="*/ 88900 w 10668000"/>
              <a:gd name="connsiteY5" fmla="*/ 63500 h 56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0" h="5689600">
                <a:moveTo>
                  <a:pt x="10668000" y="0"/>
                </a:moveTo>
                <a:lnTo>
                  <a:pt x="10604500" y="5295900"/>
                </a:lnTo>
                <a:lnTo>
                  <a:pt x="10083800" y="5486400"/>
                </a:lnTo>
                <a:lnTo>
                  <a:pt x="1320800" y="5689600"/>
                </a:lnTo>
                <a:lnTo>
                  <a:pt x="0" y="5613400"/>
                </a:lnTo>
                <a:lnTo>
                  <a:pt x="88900" y="63500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-364435" y="298428"/>
            <a:ext cx="1068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SAFE SPACE TRAINING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96512" y="3955805"/>
            <a:ext cx="6546574" cy="11727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126690"/>
            <a:ext cx="710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Interactive Advocacy for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Healthy 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7640" y="5364210"/>
            <a:ext cx="364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DCE10"/>
                </a:solidFill>
                <a:latin typeface="Arial Black" panose="020B0A04020102020204" pitchFamily="34" charset="0"/>
              </a:rPr>
              <a:t>By Tanya Jones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54" y="4695002"/>
            <a:ext cx="3669799" cy="2737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64" y="-297033"/>
            <a:ext cx="3669799" cy="2737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88364" y="63384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spc="300" dirty="0">
                <a:solidFill>
                  <a:schemeClr val="bg1"/>
                </a:solidFill>
              </a:rPr>
              <a:t>©2022 INTERACTIVE ADVOCACY LLC ALL RIGHTS RESERVED</a:t>
            </a:r>
          </a:p>
          <a:p>
            <a:pPr algn="ctr"/>
            <a:r>
              <a:rPr lang="en-US" sz="900" spc="300" dirty="0">
                <a:solidFill>
                  <a:schemeClr val="bg1"/>
                </a:solidFill>
              </a:rPr>
              <a:t> WWW.INTERACTIVEADVOCACY.COM</a:t>
            </a:r>
          </a:p>
        </p:txBody>
      </p:sp>
    </p:spTree>
    <p:extLst>
      <p:ext uri="{BB962C8B-B14F-4D97-AF65-F5344CB8AC3E}">
        <p14:creationId xmlns:p14="http://schemas.microsoft.com/office/powerpoint/2010/main" val="24343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301">
            <a:off x="6528734" y="-382113"/>
            <a:ext cx="3669799" cy="27371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88363" y="6348462"/>
            <a:ext cx="6096000" cy="25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spc="300" dirty="0">
                <a:solidFill>
                  <a:schemeClr val="bg1"/>
                </a:solidFill>
              </a:rPr>
              <a:t>©2022 INTERACTIVE ADVOCACY LLC ALL RIGHTS RESERVED</a:t>
            </a:r>
          </a:p>
          <a:p>
            <a:pPr algn="ctr"/>
            <a:r>
              <a:rPr lang="en-US" sz="900" spc="300" dirty="0">
                <a:solidFill>
                  <a:schemeClr val="bg1"/>
                </a:solidFill>
              </a:rPr>
              <a:t> WWW.INTERACTIVEADVOCACY.COM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" y="580292"/>
            <a:ext cx="3312864" cy="2575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63" y="1441571"/>
            <a:ext cx="4799173" cy="4130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2" y="3932646"/>
            <a:ext cx="3669799" cy="27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Jones</dc:creator>
  <cp:keywords>INTERACTIVE ADVOCACY©</cp:keywords>
  <cp:lastModifiedBy>Tanya Jones</cp:lastModifiedBy>
  <cp:revision>17</cp:revision>
  <dcterms:created xsi:type="dcterms:W3CDTF">2022-05-06T21:14:12Z</dcterms:created>
  <dcterms:modified xsi:type="dcterms:W3CDTF">2022-07-24T22:18:52Z</dcterms:modified>
</cp:coreProperties>
</file>